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 id="2147483745" r:id="rId2"/>
  </p:sldMasterIdLst>
  <p:notesMasterIdLst>
    <p:notesMasterId r:id="rId9"/>
  </p:notesMasterIdLst>
  <p:sldIdLst>
    <p:sldId id="374" r:id="rId3"/>
    <p:sldId id="266" r:id="rId4"/>
    <p:sldId id="264" r:id="rId5"/>
    <p:sldId id="284" r:id="rId6"/>
    <p:sldId id="286" r:id="rId7"/>
    <p:sldId id="288"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w Clowser" initials="DC" lastIdx="12" clrIdx="0">
    <p:extLst>
      <p:ext uri="{19B8F6BF-5375-455C-9EA6-DF929625EA0E}">
        <p15:presenceInfo xmlns:p15="http://schemas.microsoft.com/office/powerpoint/2012/main" userId="S::dclowser@ena.com::30eba333-f06e-4562-a6d0-c169ca886eae" providerId="AD"/>
      </p:ext>
    </p:extLst>
  </p:cmAuthor>
  <p:cmAuthor id="2" name="Debbie Cook" initials="DC" lastIdx="19" clrIdx="1">
    <p:extLst>
      <p:ext uri="{19B8F6BF-5375-455C-9EA6-DF929625EA0E}">
        <p15:presenceInfo xmlns:p15="http://schemas.microsoft.com/office/powerpoint/2012/main" userId="S::debbie@ruralhealthtelecom.com::b9fdf41c-bb60-4baa-9179-4179616e8fc0" providerId="AD"/>
      </p:ext>
    </p:extLst>
  </p:cmAuthor>
  <p:cmAuthor id="3" name="Microsoft Office User" initials="MOU" lastIdx="4"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B"/>
    <a:srgbClr val="FFC731"/>
    <a:srgbClr val="F3B942"/>
    <a:srgbClr val="FFD331"/>
    <a:srgbClr val="0094DA"/>
    <a:srgbClr val="0470BA"/>
    <a:srgbClr val="2F83C5"/>
    <a:srgbClr val="15699E"/>
    <a:srgbClr val="00448B"/>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7"/>
    <p:restoredTop sz="94614"/>
  </p:normalViewPr>
  <p:slideViewPr>
    <p:cSldViewPr snapToGrid="0">
      <p:cViewPr varScale="1">
        <p:scale>
          <a:sx n="83" d="100"/>
          <a:sy n="83" d="100"/>
        </p:scale>
        <p:origin x="1056"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D879C-D685-9849-A8EA-7477A842DAE3}" type="datetimeFigureOut">
              <a:rPr lang="en-US" smtClean="0"/>
              <a:t>4/15/2020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848E2-3ED7-8146-A8E8-1269F1764BDC}" type="slidenum">
              <a:rPr lang="en-US" smtClean="0"/>
              <a:t>‹#›</a:t>
            </a:fld>
            <a:endParaRPr lang="en-US"/>
          </a:p>
        </p:txBody>
      </p:sp>
    </p:spTree>
    <p:extLst>
      <p:ext uri="{BB962C8B-B14F-4D97-AF65-F5344CB8AC3E}">
        <p14:creationId xmlns:p14="http://schemas.microsoft.com/office/powerpoint/2010/main" val="2433430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BE29B-8BA9-FC42-8C19-7EF1E5CFD4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171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General">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61D0D0-80B4-2C49-BEE2-9C03CFB87B15}"/>
              </a:ext>
            </a:extLst>
          </p:cNvPr>
          <p:cNvPicPr>
            <a:picLocks noChangeAspect="1"/>
          </p:cNvPicPr>
          <p:nvPr userDrawn="1"/>
        </p:nvPicPr>
        <p:blipFill>
          <a:blip r:embed="rId2"/>
          <a:srcRect/>
          <a:stretch/>
        </p:blipFill>
        <p:spPr>
          <a:xfrm>
            <a:off x="1787" y="0"/>
            <a:ext cx="9140426" cy="5143499"/>
          </a:xfrm>
          <a:prstGeom prst="rect">
            <a:avLst/>
          </a:prstGeom>
        </p:spPr>
      </p:pic>
      <p:pic>
        <p:nvPicPr>
          <p:cNvPr id="6" name="Graphic 5">
            <a:extLst>
              <a:ext uri="{FF2B5EF4-FFF2-40B4-BE49-F238E27FC236}">
                <a16:creationId xmlns:a16="http://schemas.microsoft.com/office/drawing/2014/main" id="{31E7AAA1-DE94-684C-BFF1-7F8E44245EA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108960" y="276125"/>
            <a:ext cx="3200400" cy="2330928"/>
          </a:xfrm>
          <a:prstGeom prst="rect">
            <a:avLst/>
          </a:prstGeom>
        </p:spPr>
      </p:pic>
      <p:sp>
        <p:nvSpPr>
          <p:cNvPr id="14" name="Title Text">
            <a:extLst>
              <a:ext uri="{FF2B5EF4-FFF2-40B4-BE49-F238E27FC236}">
                <a16:creationId xmlns:a16="http://schemas.microsoft.com/office/drawing/2014/main" id="{BAD16516-9E88-9346-857E-A8211C3D89F4}"/>
              </a:ext>
            </a:extLst>
          </p:cNvPr>
          <p:cNvSpPr>
            <a:spLocks noGrp="1"/>
          </p:cNvSpPr>
          <p:nvPr>
            <p:ph type="title" hasCustomPrompt="1"/>
          </p:nvPr>
        </p:nvSpPr>
        <p:spPr>
          <a:xfrm>
            <a:off x="684925" y="2330819"/>
            <a:ext cx="7774150" cy="104994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algn="ctr">
              <a:lnSpc>
                <a:spcPct val="100000"/>
              </a:lnSpc>
              <a:spcBef>
                <a:spcPts val="1948"/>
              </a:spcBef>
              <a:defRPr>
                <a:solidFill>
                  <a:schemeClr val="bg1"/>
                </a:solidFill>
              </a:defRPr>
            </a:lvl1pPr>
          </a:lstStyle>
          <a:p>
            <a:r>
              <a:t>Title Text</a:t>
            </a:r>
          </a:p>
        </p:txBody>
      </p:sp>
      <p:cxnSp>
        <p:nvCxnSpPr>
          <p:cNvPr id="5" name="Straight Connector 4">
            <a:extLst>
              <a:ext uri="{FF2B5EF4-FFF2-40B4-BE49-F238E27FC236}">
                <a16:creationId xmlns:a16="http://schemas.microsoft.com/office/drawing/2014/main" id="{B8F9AB13-62B3-1840-B6FB-E46244E5EDF1}"/>
              </a:ext>
            </a:extLst>
          </p:cNvPr>
          <p:cNvCxnSpPr/>
          <p:nvPr userDrawn="1"/>
        </p:nvCxnSpPr>
        <p:spPr>
          <a:xfrm>
            <a:off x="4023360" y="3587515"/>
            <a:ext cx="1097280" cy="0"/>
          </a:xfrm>
          <a:prstGeom prst="line">
            <a:avLst/>
          </a:prstGeom>
          <a:noFill/>
          <a:ln w="12700" cap="flat">
            <a:solidFill>
              <a:srgbClr val="FFD331"/>
            </a:solidFill>
            <a:prstDash val="solid"/>
            <a:miter lim="400000"/>
          </a:ln>
          <a:effectLst/>
          <a:sp3d/>
        </p:spPr>
        <p:style>
          <a:lnRef idx="0">
            <a:scrgbClr r="0" g="0" b="0"/>
          </a:lnRef>
          <a:fillRef idx="0">
            <a:scrgbClr r="0" g="0" b="0"/>
          </a:fillRef>
          <a:effectRef idx="0">
            <a:scrgbClr r="0" g="0" b="0"/>
          </a:effectRef>
          <a:fontRef idx="none"/>
        </p:style>
      </p:cxnSp>
      <p:sp>
        <p:nvSpPr>
          <p:cNvPr id="24" name="Body Level One…"/>
          <p:cNvSpPr>
            <a:spLocks noGrp="1"/>
          </p:cNvSpPr>
          <p:nvPr>
            <p:ph type="body" sz="quarter" idx="1" hasCustomPrompt="1"/>
          </p:nvPr>
        </p:nvSpPr>
        <p:spPr>
          <a:xfrm>
            <a:off x="684925" y="3794267"/>
            <a:ext cx="7774150" cy="756079"/>
          </a:xfrm>
          <a:prstGeom prst="rect">
            <a:avLst/>
          </a:prstGeom>
        </p:spPr>
        <p:txBody>
          <a:bodyPr anchor="t">
            <a:noAutofit/>
          </a:bodyPr>
          <a:lstStyle>
            <a:lvl1pPr marL="0" indent="0" algn="ctr">
              <a:lnSpc>
                <a:spcPct val="80000"/>
              </a:lnSpc>
              <a:spcBef>
                <a:spcPts val="1948"/>
              </a:spcBef>
              <a:buSzTx/>
              <a:buNone/>
              <a:defRPr sz="2000">
                <a:solidFill>
                  <a:schemeClr val="bg1"/>
                </a:solidFill>
              </a:defRPr>
            </a:lvl1pPr>
            <a:lvl2pPr marL="0" indent="85648" algn="ctr">
              <a:spcBef>
                <a:spcPts val="0"/>
              </a:spcBef>
              <a:buSzTx/>
              <a:buNone/>
              <a:defRPr/>
            </a:lvl2pPr>
            <a:lvl3pPr marL="0" indent="171296" algn="ctr">
              <a:spcBef>
                <a:spcPts val="0"/>
              </a:spcBef>
              <a:buSzTx/>
              <a:buNone/>
              <a:defRPr/>
            </a:lvl3pPr>
            <a:lvl4pPr marL="0" indent="256944" algn="ctr">
              <a:spcBef>
                <a:spcPts val="0"/>
              </a:spcBef>
              <a:buSzTx/>
              <a:buNone/>
              <a:defRPr/>
            </a:lvl4pPr>
            <a:lvl5pPr marL="0" indent="342591" algn="ctr">
              <a:spcBef>
                <a:spcPts val="0"/>
              </a:spcBef>
              <a:buSzTx/>
              <a:buNone/>
              <a:defRPr/>
            </a:lvl5pPr>
          </a:lstStyle>
          <a:p>
            <a:r>
              <a:rPr lang="en-US"/>
              <a:t>Subtitle here</a:t>
            </a:r>
          </a:p>
        </p:txBody>
      </p:sp>
    </p:spTree>
    <p:extLst>
      <p:ext uri="{BB962C8B-B14F-4D97-AF65-F5344CB8AC3E}">
        <p14:creationId xmlns:p14="http://schemas.microsoft.com/office/powerpoint/2010/main" val="337337112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resen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9F22672-BDA9-8648-8A55-E8FA00568B35}"/>
              </a:ext>
            </a:extLst>
          </p:cNvPr>
          <p:cNvSpPr/>
          <p:nvPr userDrawn="1"/>
        </p:nvSpPr>
        <p:spPr>
          <a:xfrm>
            <a:off x="0" y="8116"/>
            <a:ext cx="9144001" cy="5303520"/>
          </a:xfrm>
          <a:prstGeom prst="rect">
            <a:avLst/>
          </a:prstGeom>
          <a:solidFill>
            <a:srgbClr val="00539B"/>
          </a:solidFill>
          <a:ln w="12700" cap="flat">
            <a:noFill/>
            <a:miter lim="400000"/>
          </a:ln>
          <a:effectLst>
            <a:outerShdw blurRad="165100" dist="120225" dir="2705541" rotWithShape="0">
              <a:srgbClr val="A6AAA9">
                <a:alpha val="17801"/>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sp>
        <p:nvSpPr>
          <p:cNvPr id="11" name="Rectangle 10">
            <a:extLst>
              <a:ext uri="{FF2B5EF4-FFF2-40B4-BE49-F238E27FC236}">
                <a16:creationId xmlns:a16="http://schemas.microsoft.com/office/drawing/2014/main" id="{1BD9880D-5076-794F-B770-4672BA641A86}"/>
              </a:ext>
            </a:extLst>
          </p:cNvPr>
          <p:cNvSpPr/>
          <p:nvPr userDrawn="1"/>
        </p:nvSpPr>
        <p:spPr>
          <a:xfrm>
            <a:off x="0" y="0"/>
            <a:ext cx="9144001" cy="5309003"/>
          </a:xfrm>
          <a:prstGeom prst="rect">
            <a:avLst/>
          </a:prstGeom>
          <a:solidFill>
            <a:srgbClr val="2F83C5"/>
          </a:solidFill>
          <a:ln w="12700" cap="flat">
            <a:noFill/>
            <a:miter lim="400000"/>
          </a:ln>
          <a:effectLst>
            <a:outerShdw blurRad="165100" dist="120225" dir="2705541" rotWithShape="0">
              <a:srgbClr val="A6AAA9">
                <a:alpha val="17801"/>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sp>
        <p:nvSpPr>
          <p:cNvPr id="15" name="Parallelogram 12">
            <a:extLst>
              <a:ext uri="{FF2B5EF4-FFF2-40B4-BE49-F238E27FC236}">
                <a16:creationId xmlns:a16="http://schemas.microsoft.com/office/drawing/2014/main" id="{C21541D7-A757-B04C-9F05-5D1418290CB5}"/>
              </a:ext>
            </a:extLst>
          </p:cNvPr>
          <p:cNvSpPr/>
          <p:nvPr userDrawn="1"/>
        </p:nvSpPr>
        <p:spPr>
          <a:xfrm flipH="1">
            <a:off x="1620" y="203"/>
            <a:ext cx="7783230" cy="5323605"/>
          </a:xfrm>
          <a:custGeom>
            <a:avLst/>
            <a:gdLst>
              <a:gd name="connsiteX0" fmla="*/ 0 w 6714618"/>
              <a:gd name="connsiteY0" fmla="*/ 5303520 h 5303520"/>
              <a:gd name="connsiteX1" fmla="*/ 1325880 w 6714618"/>
              <a:gd name="connsiteY1" fmla="*/ 0 h 5303520"/>
              <a:gd name="connsiteX2" fmla="*/ 6714618 w 6714618"/>
              <a:gd name="connsiteY2" fmla="*/ 0 h 5303520"/>
              <a:gd name="connsiteX3" fmla="*/ 5388738 w 6714618"/>
              <a:gd name="connsiteY3" fmla="*/ 5303520 h 5303520"/>
              <a:gd name="connsiteX4" fmla="*/ 0 w 6714618"/>
              <a:gd name="connsiteY4" fmla="*/ 5303520 h 5303520"/>
              <a:gd name="connsiteX0" fmla="*/ 0 w 7288147"/>
              <a:gd name="connsiteY0" fmla="*/ 5314341 h 5314341"/>
              <a:gd name="connsiteX1" fmla="*/ 1899409 w 7288147"/>
              <a:gd name="connsiteY1" fmla="*/ 0 h 5314341"/>
              <a:gd name="connsiteX2" fmla="*/ 7288147 w 7288147"/>
              <a:gd name="connsiteY2" fmla="*/ 0 h 5314341"/>
              <a:gd name="connsiteX3" fmla="*/ 5962267 w 7288147"/>
              <a:gd name="connsiteY3" fmla="*/ 5303520 h 5314341"/>
              <a:gd name="connsiteX4" fmla="*/ 0 w 7288147"/>
              <a:gd name="connsiteY4" fmla="*/ 5314341 h 5314341"/>
              <a:gd name="connsiteX0" fmla="*/ 0 w 7288147"/>
              <a:gd name="connsiteY0" fmla="*/ 5319752 h 5319752"/>
              <a:gd name="connsiteX1" fmla="*/ 2954486 w 7288147"/>
              <a:gd name="connsiteY1" fmla="*/ 0 h 5319752"/>
              <a:gd name="connsiteX2" fmla="*/ 7288147 w 7288147"/>
              <a:gd name="connsiteY2" fmla="*/ 5411 h 5319752"/>
              <a:gd name="connsiteX3" fmla="*/ 5962267 w 7288147"/>
              <a:gd name="connsiteY3" fmla="*/ 5308931 h 5319752"/>
              <a:gd name="connsiteX4" fmla="*/ 0 w 7288147"/>
              <a:gd name="connsiteY4" fmla="*/ 5319752 h 5319752"/>
              <a:gd name="connsiteX0" fmla="*/ 0 w 9116947"/>
              <a:gd name="connsiteY0" fmla="*/ 5319752 h 5319752"/>
              <a:gd name="connsiteX1" fmla="*/ 2954486 w 9116947"/>
              <a:gd name="connsiteY1" fmla="*/ 0 h 5319752"/>
              <a:gd name="connsiteX2" fmla="*/ 9116947 w 9116947"/>
              <a:gd name="connsiteY2" fmla="*/ 5411 h 5319752"/>
              <a:gd name="connsiteX3" fmla="*/ 5962267 w 9116947"/>
              <a:gd name="connsiteY3" fmla="*/ 5308931 h 5319752"/>
              <a:gd name="connsiteX4" fmla="*/ 0 w 9116947"/>
              <a:gd name="connsiteY4" fmla="*/ 5319752 h 5319752"/>
              <a:gd name="connsiteX0" fmla="*/ 0 w 9203518"/>
              <a:gd name="connsiteY0" fmla="*/ 5319752 h 5319752"/>
              <a:gd name="connsiteX1" fmla="*/ 2954486 w 9203518"/>
              <a:gd name="connsiteY1" fmla="*/ 0 h 5319752"/>
              <a:gd name="connsiteX2" fmla="*/ 9203518 w 9203518"/>
              <a:gd name="connsiteY2" fmla="*/ 5411 h 5319752"/>
              <a:gd name="connsiteX3" fmla="*/ 5962267 w 9203518"/>
              <a:gd name="connsiteY3" fmla="*/ 5308931 h 5319752"/>
              <a:gd name="connsiteX4" fmla="*/ 0 w 9203518"/>
              <a:gd name="connsiteY4" fmla="*/ 5319752 h 5319752"/>
              <a:gd name="connsiteX0" fmla="*/ 0 w 9203518"/>
              <a:gd name="connsiteY0" fmla="*/ 5319752 h 5319752"/>
              <a:gd name="connsiteX1" fmla="*/ 2954486 w 9203518"/>
              <a:gd name="connsiteY1" fmla="*/ 0 h 5319752"/>
              <a:gd name="connsiteX2" fmla="*/ 9203518 w 9203518"/>
              <a:gd name="connsiteY2" fmla="*/ 5411 h 5319752"/>
              <a:gd name="connsiteX3" fmla="*/ 9197837 w 9203518"/>
              <a:gd name="connsiteY3" fmla="*/ 5314341 h 5319752"/>
              <a:gd name="connsiteX4" fmla="*/ 0 w 9203518"/>
              <a:gd name="connsiteY4" fmla="*/ 5319752 h 5319752"/>
              <a:gd name="connsiteX0" fmla="*/ 0 w 9383886"/>
              <a:gd name="connsiteY0" fmla="*/ 5319752 h 5319752"/>
              <a:gd name="connsiteX1" fmla="*/ 2954486 w 9383886"/>
              <a:gd name="connsiteY1" fmla="*/ 0 h 5319752"/>
              <a:gd name="connsiteX2" fmla="*/ 9203518 w 9383886"/>
              <a:gd name="connsiteY2" fmla="*/ 5411 h 5319752"/>
              <a:gd name="connsiteX3" fmla="*/ 9383872 w 9383886"/>
              <a:gd name="connsiteY3" fmla="*/ 5308931 h 5319752"/>
              <a:gd name="connsiteX4" fmla="*/ 0 w 9383886"/>
              <a:gd name="connsiteY4" fmla="*/ 5319752 h 5319752"/>
              <a:gd name="connsiteX0" fmla="*/ 0 w 9384150"/>
              <a:gd name="connsiteY0" fmla="*/ 5319752 h 5319752"/>
              <a:gd name="connsiteX1" fmla="*/ 2954486 w 9384150"/>
              <a:gd name="connsiteY1" fmla="*/ 0 h 5319752"/>
              <a:gd name="connsiteX2" fmla="*/ 9379217 w 9384150"/>
              <a:gd name="connsiteY2" fmla="*/ 5411 h 5319752"/>
              <a:gd name="connsiteX3" fmla="*/ 9383872 w 9384150"/>
              <a:gd name="connsiteY3" fmla="*/ 5308931 h 5319752"/>
              <a:gd name="connsiteX4" fmla="*/ 0 w 9384150"/>
              <a:gd name="connsiteY4" fmla="*/ 5319752 h 5319752"/>
              <a:gd name="connsiteX0" fmla="*/ 0 w 9383873"/>
              <a:gd name="connsiteY0" fmla="*/ 5320604 h 5320604"/>
              <a:gd name="connsiteX1" fmla="*/ 2954486 w 9383873"/>
              <a:gd name="connsiteY1" fmla="*/ 852 h 5320604"/>
              <a:gd name="connsiteX2" fmla="*/ 7249736 w 9383873"/>
              <a:gd name="connsiteY2" fmla="*/ 0 h 5320604"/>
              <a:gd name="connsiteX3" fmla="*/ 9383872 w 9383873"/>
              <a:gd name="connsiteY3" fmla="*/ 5309783 h 5320604"/>
              <a:gd name="connsiteX4" fmla="*/ 0 w 9383873"/>
              <a:gd name="connsiteY4" fmla="*/ 5320604 h 5320604"/>
              <a:gd name="connsiteX0" fmla="*/ 0 w 7249736"/>
              <a:gd name="connsiteY0" fmla="*/ 5320604 h 5320604"/>
              <a:gd name="connsiteX1" fmla="*/ 2954486 w 7249736"/>
              <a:gd name="connsiteY1" fmla="*/ 852 h 5320604"/>
              <a:gd name="connsiteX2" fmla="*/ 7249736 w 7249736"/>
              <a:gd name="connsiteY2" fmla="*/ 0 h 5320604"/>
              <a:gd name="connsiteX3" fmla="*/ 7230464 w 7249736"/>
              <a:gd name="connsiteY3" fmla="*/ 5309783 h 5320604"/>
              <a:gd name="connsiteX4" fmla="*/ 0 w 7249736"/>
              <a:gd name="connsiteY4" fmla="*/ 5320604 h 5320604"/>
              <a:gd name="connsiteX0" fmla="*/ 0 w 7230588"/>
              <a:gd name="connsiteY0" fmla="*/ 5320604 h 5320604"/>
              <a:gd name="connsiteX1" fmla="*/ 2954486 w 7230588"/>
              <a:gd name="connsiteY1" fmla="*/ 852 h 5320604"/>
              <a:gd name="connsiteX2" fmla="*/ 7213846 w 7230588"/>
              <a:gd name="connsiteY2" fmla="*/ 0 h 5320604"/>
              <a:gd name="connsiteX3" fmla="*/ 7230464 w 7230588"/>
              <a:gd name="connsiteY3" fmla="*/ 5309783 h 5320604"/>
              <a:gd name="connsiteX4" fmla="*/ 0 w 7230588"/>
              <a:gd name="connsiteY4" fmla="*/ 5320604 h 5320604"/>
              <a:gd name="connsiteX0" fmla="*/ 0 w 7230471"/>
              <a:gd name="connsiteY0" fmla="*/ 5326867 h 5326867"/>
              <a:gd name="connsiteX1" fmla="*/ 2954486 w 7230471"/>
              <a:gd name="connsiteY1" fmla="*/ 7115 h 5326867"/>
              <a:gd name="connsiteX2" fmla="*/ 6866908 w 7230471"/>
              <a:gd name="connsiteY2" fmla="*/ 0 h 5326867"/>
              <a:gd name="connsiteX3" fmla="*/ 7230464 w 7230471"/>
              <a:gd name="connsiteY3" fmla="*/ 5316046 h 5326867"/>
              <a:gd name="connsiteX4" fmla="*/ 0 w 7230471"/>
              <a:gd name="connsiteY4" fmla="*/ 5326867 h 5326867"/>
              <a:gd name="connsiteX0" fmla="*/ 0 w 7230468"/>
              <a:gd name="connsiteY0" fmla="*/ 5333130 h 5333130"/>
              <a:gd name="connsiteX1" fmla="*/ 2954486 w 7230468"/>
              <a:gd name="connsiteY1" fmla="*/ 13378 h 5333130"/>
              <a:gd name="connsiteX2" fmla="*/ 6567825 w 7230468"/>
              <a:gd name="connsiteY2" fmla="*/ 0 h 5333130"/>
              <a:gd name="connsiteX3" fmla="*/ 7230464 w 7230468"/>
              <a:gd name="connsiteY3" fmla="*/ 5322309 h 5333130"/>
              <a:gd name="connsiteX4" fmla="*/ 0 w 7230468"/>
              <a:gd name="connsiteY4" fmla="*/ 5333130 h 5333130"/>
              <a:gd name="connsiteX0" fmla="*/ 0 w 7230467"/>
              <a:gd name="connsiteY0" fmla="*/ 5333130 h 5333130"/>
              <a:gd name="connsiteX1" fmla="*/ 2954486 w 7230467"/>
              <a:gd name="connsiteY1" fmla="*/ 13378 h 5333130"/>
              <a:gd name="connsiteX2" fmla="*/ 6460154 w 7230467"/>
              <a:gd name="connsiteY2" fmla="*/ 0 h 5333130"/>
              <a:gd name="connsiteX3" fmla="*/ 7230464 w 7230467"/>
              <a:gd name="connsiteY3" fmla="*/ 5322309 h 5333130"/>
              <a:gd name="connsiteX4" fmla="*/ 0 w 7230467"/>
              <a:gd name="connsiteY4" fmla="*/ 5333130 h 5333130"/>
              <a:gd name="connsiteX0" fmla="*/ 0 w 6460154"/>
              <a:gd name="connsiteY0" fmla="*/ 5333130 h 5333130"/>
              <a:gd name="connsiteX1" fmla="*/ 2954486 w 6460154"/>
              <a:gd name="connsiteY1" fmla="*/ 13378 h 5333130"/>
              <a:gd name="connsiteX2" fmla="*/ 6460154 w 6460154"/>
              <a:gd name="connsiteY2" fmla="*/ 0 h 5333130"/>
              <a:gd name="connsiteX3" fmla="*/ 6404991 w 6460154"/>
              <a:gd name="connsiteY3" fmla="*/ 5322309 h 5333130"/>
              <a:gd name="connsiteX4" fmla="*/ 0 w 6460154"/>
              <a:gd name="connsiteY4" fmla="*/ 5333130 h 5333130"/>
              <a:gd name="connsiteX0" fmla="*/ 0 w 6460154"/>
              <a:gd name="connsiteY0" fmla="*/ 5333130 h 5333130"/>
              <a:gd name="connsiteX1" fmla="*/ 2954486 w 6460154"/>
              <a:gd name="connsiteY1" fmla="*/ 13378 h 5333130"/>
              <a:gd name="connsiteX2" fmla="*/ 6460154 w 6460154"/>
              <a:gd name="connsiteY2" fmla="*/ 0 h 5333130"/>
              <a:gd name="connsiteX3" fmla="*/ 6434900 w 6460154"/>
              <a:gd name="connsiteY3" fmla="*/ 5322309 h 5333130"/>
              <a:gd name="connsiteX4" fmla="*/ 0 w 6460154"/>
              <a:gd name="connsiteY4" fmla="*/ 5333130 h 5333130"/>
              <a:gd name="connsiteX0" fmla="*/ 0 w 6460154"/>
              <a:gd name="connsiteY0" fmla="*/ 5333130 h 5333130"/>
              <a:gd name="connsiteX1" fmla="*/ 2954486 w 6460154"/>
              <a:gd name="connsiteY1" fmla="*/ 13378 h 5333130"/>
              <a:gd name="connsiteX2" fmla="*/ 6460154 w 6460154"/>
              <a:gd name="connsiteY2" fmla="*/ 0 h 5333130"/>
              <a:gd name="connsiteX3" fmla="*/ 6446864 w 6460154"/>
              <a:gd name="connsiteY3" fmla="*/ 5322309 h 5333130"/>
              <a:gd name="connsiteX4" fmla="*/ 0 w 6460154"/>
              <a:gd name="connsiteY4" fmla="*/ 5333130 h 5333130"/>
              <a:gd name="connsiteX0" fmla="*/ 0 w 7536858"/>
              <a:gd name="connsiteY0" fmla="*/ 5333130 h 5333130"/>
              <a:gd name="connsiteX1" fmla="*/ 2954486 w 7536858"/>
              <a:gd name="connsiteY1" fmla="*/ 13378 h 5333130"/>
              <a:gd name="connsiteX2" fmla="*/ 7536858 w 7536858"/>
              <a:gd name="connsiteY2" fmla="*/ 0 h 5333130"/>
              <a:gd name="connsiteX3" fmla="*/ 6446864 w 7536858"/>
              <a:gd name="connsiteY3" fmla="*/ 5322309 h 5333130"/>
              <a:gd name="connsiteX4" fmla="*/ 0 w 7536858"/>
              <a:gd name="connsiteY4" fmla="*/ 5333130 h 5333130"/>
              <a:gd name="connsiteX0" fmla="*/ 0 w 7547666"/>
              <a:gd name="connsiteY0" fmla="*/ 5333130 h 5333130"/>
              <a:gd name="connsiteX1" fmla="*/ 2954486 w 7547666"/>
              <a:gd name="connsiteY1" fmla="*/ 13378 h 5333130"/>
              <a:gd name="connsiteX2" fmla="*/ 7536858 w 7547666"/>
              <a:gd name="connsiteY2" fmla="*/ 0 h 5333130"/>
              <a:gd name="connsiteX3" fmla="*/ 7547495 w 7547666"/>
              <a:gd name="connsiteY3" fmla="*/ 5297257 h 5333130"/>
              <a:gd name="connsiteX4" fmla="*/ 0 w 7547666"/>
              <a:gd name="connsiteY4" fmla="*/ 5333130 h 5333130"/>
              <a:gd name="connsiteX0" fmla="*/ 0 w 7547501"/>
              <a:gd name="connsiteY0" fmla="*/ 5319800 h 5319800"/>
              <a:gd name="connsiteX1" fmla="*/ 2954486 w 7547501"/>
              <a:gd name="connsiteY1" fmla="*/ 48 h 5319800"/>
              <a:gd name="connsiteX2" fmla="*/ 7112058 w 7547501"/>
              <a:gd name="connsiteY2" fmla="*/ 300995 h 5319800"/>
              <a:gd name="connsiteX3" fmla="*/ 7547495 w 7547501"/>
              <a:gd name="connsiteY3" fmla="*/ 5283927 h 5319800"/>
              <a:gd name="connsiteX4" fmla="*/ 0 w 7547501"/>
              <a:gd name="connsiteY4" fmla="*/ 5319800 h 5319800"/>
              <a:gd name="connsiteX0" fmla="*/ 0 w 7547918"/>
              <a:gd name="connsiteY0" fmla="*/ 5323605 h 5323605"/>
              <a:gd name="connsiteX1" fmla="*/ 2954486 w 7547918"/>
              <a:gd name="connsiteY1" fmla="*/ 3853 h 5323605"/>
              <a:gd name="connsiteX2" fmla="*/ 7546093 w 7547918"/>
              <a:gd name="connsiteY2" fmla="*/ 0 h 5323605"/>
              <a:gd name="connsiteX3" fmla="*/ 7547495 w 7547918"/>
              <a:gd name="connsiteY3" fmla="*/ 5287732 h 5323605"/>
              <a:gd name="connsiteX4" fmla="*/ 0 w 7547918"/>
              <a:gd name="connsiteY4" fmla="*/ 5323605 h 5323605"/>
              <a:gd name="connsiteX0" fmla="*/ 0 w 7546093"/>
              <a:gd name="connsiteY0" fmla="*/ 5323605 h 5323605"/>
              <a:gd name="connsiteX1" fmla="*/ 2954486 w 7546093"/>
              <a:gd name="connsiteY1" fmla="*/ 3853 h 5323605"/>
              <a:gd name="connsiteX2" fmla="*/ 7546093 w 7546093"/>
              <a:gd name="connsiteY2" fmla="*/ 0 h 5323605"/>
              <a:gd name="connsiteX3" fmla="*/ 7205808 w 7546093"/>
              <a:gd name="connsiteY3" fmla="*/ 5297257 h 5323605"/>
              <a:gd name="connsiteX4" fmla="*/ 0 w 7546093"/>
              <a:gd name="connsiteY4" fmla="*/ 5323605 h 5323605"/>
              <a:gd name="connsiteX0" fmla="*/ 0 w 7546093"/>
              <a:gd name="connsiteY0" fmla="*/ 5323605 h 5323605"/>
              <a:gd name="connsiteX1" fmla="*/ 2954486 w 7546093"/>
              <a:gd name="connsiteY1" fmla="*/ 3853 h 5323605"/>
              <a:gd name="connsiteX2" fmla="*/ 7546093 w 7546093"/>
              <a:gd name="connsiteY2" fmla="*/ 0 h 5323605"/>
              <a:gd name="connsiteX3" fmla="*/ 7538261 w 7546093"/>
              <a:gd name="connsiteY3" fmla="*/ 5316307 h 5323605"/>
              <a:gd name="connsiteX4" fmla="*/ 0 w 7546093"/>
              <a:gd name="connsiteY4" fmla="*/ 5323605 h 5323605"/>
              <a:gd name="connsiteX0" fmla="*/ 0 w 7538432"/>
              <a:gd name="connsiteY0" fmla="*/ 5323605 h 5323605"/>
              <a:gd name="connsiteX1" fmla="*/ 2954486 w 7538432"/>
              <a:gd name="connsiteY1" fmla="*/ 3853 h 5323605"/>
              <a:gd name="connsiteX2" fmla="*/ 7527623 w 7538432"/>
              <a:gd name="connsiteY2" fmla="*/ 0 h 5323605"/>
              <a:gd name="connsiteX3" fmla="*/ 7538261 w 7538432"/>
              <a:gd name="connsiteY3" fmla="*/ 5316307 h 5323605"/>
              <a:gd name="connsiteX4" fmla="*/ 0 w 7538432"/>
              <a:gd name="connsiteY4" fmla="*/ 5323605 h 5323605"/>
              <a:gd name="connsiteX0" fmla="*/ 0 w 7538263"/>
              <a:gd name="connsiteY0" fmla="*/ 5319752 h 5319752"/>
              <a:gd name="connsiteX1" fmla="*/ 2954486 w 7538263"/>
              <a:gd name="connsiteY1" fmla="*/ 0 h 5319752"/>
              <a:gd name="connsiteX2" fmla="*/ 6613379 w 7538263"/>
              <a:gd name="connsiteY2" fmla="*/ 815297 h 5319752"/>
              <a:gd name="connsiteX3" fmla="*/ 7538261 w 7538263"/>
              <a:gd name="connsiteY3" fmla="*/ 5312454 h 5319752"/>
              <a:gd name="connsiteX4" fmla="*/ 0 w 7538263"/>
              <a:gd name="connsiteY4" fmla="*/ 5319752 h 5319752"/>
              <a:gd name="connsiteX0" fmla="*/ 0 w 7546094"/>
              <a:gd name="connsiteY0" fmla="*/ 5323605 h 5323605"/>
              <a:gd name="connsiteX1" fmla="*/ 2954486 w 7546094"/>
              <a:gd name="connsiteY1" fmla="*/ 3853 h 5323605"/>
              <a:gd name="connsiteX2" fmla="*/ 7546094 w 7546094"/>
              <a:gd name="connsiteY2" fmla="*/ 0 h 5323605"/>
              <a:gd name="connsiteX3" fmla="*/ 7538261 w 7546094"/>
              <a:gd name="connsiteY3" fmla="*/ 5316307 h 5323605"/>
              <a:gd name="connsiteX4" fmla="*/ 0 w 7546094"/>
              <a:gd name="connsiteY4" fmla="*/ 5323605 h 5323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6094" h="5323605">
                <a:moveTo>
                  <a:pt x="0" y="5323605"/>
                </a:moveTo>
                <a:lnTo>
                  <a:pt x="2954486" y="3853"/>
                </a:lnTo>
                <a:lnTo>
                  <a:pt x="7546094" y="0"/>
                </a:lnTo>
                <a:cubicBezTo>
                  <a:pt x="7544200" y="1769643"/>
                  <a:pt x="7540155" y="3546664"/>
                  <a:pt x="7538261" y="5316307"/>
                </a:cubicBezTo>
                <a:lnTo>
                  <a:pt x="0" y="5323605"/>
                </a:lnTo>
                <a:close/>
              </a:path>
            </a:pathLst>
          </a:custGeom>
          <a:solidFill>
            <a:srgbClr val="00539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sp>
        <p:nvSpPr>
          <p:cNvPr id="8" name="Picture Placeholder 5">
            <a:extLst>
              <a:ext uri="{FF2B5EF4-FFF2-40B4-BE49-F238E27FC236}">
                <a16:creationId xmlns:a16="http://schemas.microsoft.com/office/drawing/2014/main" id="{E07DFB7C-5A68-4346-9520-3F40DD8C3137}"/>
              </a:ext>
            </a:extLst>
          </p:cNvPr>
          <p:cNvSpPr>
            <a:spLocks noGrp="1" noChangeAspect="1"/>
          </p:cNvSpPr>
          <p:nvPr>
            <p:ph type="pic" sz="quarter" idx="10" hasCustomPrompt="1"/>
          </p:nvPr>
        </p:nvSpPr>
        <p:spPr>
          <a:xfrm>
            <a:off x="6559877" y="813895"/>
            <a:ext cx="1828800" cy="1828800"/>
          </a:xfrm>
          <a:prstGeom prst="ellipse">
            <a:avLst/>
          </a:prstGeom>
          <a:solidFill>
            <a:schemeClr val="bg2"/>
          </a:solidFill>
          <a:ln w="19050">
            <a:solidFill>
              <a:srgbClr val="FFD331"/>
            </a:solidFill>
          </a:ln>
        </p:spPr>
        <p:txBody>
          <a:bodyPr>
            <a:normAutofit/>
          </a:bodyPr>
          <a:lstStyle>
            <a:lvl1pPr marL="0" indent="0">
              <a:buNone/>
              <a:defRPr sz="1600"/>
            </a:lvl1pPr>
          </a:lstStyle>
          <a:p>
            <a:r>
              <a:rPr lang="en-US"/>
              <a:t>Click to insert picture</a:t>
            </a:r>
          </a:p>
        </p:txBody>
      </p:sp>
      <p:pic>
        <p:nvPicPr>
          <p:cNvPr id="10" name="Graphic 9">
            <a:extLst>
              <a:ext uri="{FF2B5EF4-FFF2-40B4-BE49-F238E27FC236}">
                <a16:creationId xmlns:a16="http://schemas.microsoft.com/office/drawing/2014/main" id="{F4DD6D8A-AA89-5743-9FE1-A828574DCF3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0157" b="39115"/>
          <a:stretch/>
        </p:blipFill>
        <p:spPr>
          <a:xfrm>
            <a:off x="5037316" y="2185495"/>
            <a:ext cx="4106685" cy="3131624"/>
          </a:xfrm>
          <a:prstGeom prst="rect">
            <a:avLst/>
          </a:prstGeom>
        </p:spPr>
      </p:pic>
      <p:sp>
        <p:nvSpPr>
          <p:cNvPr id="12" name="Text Placeholder 4">
            <a:extLst>
              <a:ext uri="{FF2B5EF4-FFF2-40B4-BE49-F238E27FC236}">
                <a16:creationId xmlns:a16="http://schemas.microsoft.com/office/drawing/2014/main" id="{3CB05254-27D9-FA4C-8ADB-0D32B1051C2C}"/>
              </a:ext>
            </a:extLst>
          </p:cNvPr>
          <p:cNvSpPr>
            <a:spLocks noGrp="1"/>
          </p:cNvSpPr>
          <p:nvPr>
            <p:ph type="body" sz="quarter" idx="11" hasCustomPrompt="1"/>
          </p:nvPr>
        </p:nvSpPr>
        <p:spPr>
          <a:xfrm>
            <a:off x="315901" y="1271095"/>
            <a:ext cx="4684195" cy="457200"/>
          </a:xfrm>
        </p:spPr>
        <p:txBody>
          <a:bodyPr anchor="t">
            <a:noAutofit/>
          </a:bodyPr>
          <a:lstStyle>
            <a:lvl1pPr marL="0" indent="0" algn="l">
              <a:lnSpc>
                <a:spcPct val="80000"/>
              </a:lnSpc>
              <a:buNone/>
              <a:defRPr sz="2800" b="0" i="0">
                <a:solidFill>
                  <a:schemeClr val="bg1"/>
                </a:solidFill>
                <a:latin typeface="Arial" panose="020B0604020202020204" pitchFamily="34" charset="0"/>
                <a:cs typeface="Arial" panose="020B0604020202020204" pitchFamily="34" charset="0"/>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Presenter Name</a:t>
            </a:r>
          </a:p>
        </p:txBody>
      </p:sp>
      <p:sp>
        <p:nvSpPr>
          <p:cNvPr id="21" name="Text Placeholder 2">
            <a:extLst>
              <a:ext uri="{FF2B5EF4-FFF2-40B4-BE49-F238E27FC236}">
                <a16:creationId xmlns:a16="http://schemas.microsoft.com/office/drawing/2014/main" id="{73D2FDF2-268B-8D47-A065-4CF02A8B45CF}"/>
              </a:ext>
            </a:extLst>
          </p:cNvPr>
          <p:cNvSpPr>
            <a:spLocks noGrp="1"/>
          </p:cNvSpPr>
          <p:nvPr>
            <p:ph type="body" sz="quarter" idx="15" hasCustomPrompt="1"/>
          </p:nvPr>
        </p:nvSpPr>
        <p:spPr>
          <a:xfrm>
            <a:off x="315913" y="1822106"/>
            <a:ext cx="4886325" cy="369887"/>
          </a:xfrm>
        </p:spPr>
        <p:txBody>
          <a:bodyPr>
            <a:noAutofit/>
          </a:bodyPr>
          <a:lstStyle>
            <a:lvl1pPr marL="0" indent="0">
              <a:buNone/>
              <a:defRPr sz="1600">
                <a:solidFill>
                  <a:schemeClr val="bg1"/>
                </a:solidFill>
              </a:defRPr>
            </a:lvl1pPr>
          </a:lstStyle>
          <a:p>
            <a:pPr lvl="0"/>
            <a:r>
              <a:rPr lang="en-US"/>
              <a:t>Click to edit Presenter Title</a:t>
            </a:r>
          </a:p>
        </p:txBody>
      </p:sp>
    </p:spTree>
    <p:extLst>
      <p:ext uri="{BB962C8B-B14F-4D97-AF65-F5344CB8AC3E}">
        <p14:creationId xmlns:p14="http://schemas.microsoft.com/office/powerpoint/2010/main" val="183892041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Presenter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9F22672-BDA9-8648-8A55-E8FA00568B35}"/>
              </a:ext>
            </a:extLst>
          </p:cNvPr>
          <p:cNvSpPr/>
          <p:nvPr userDrawn="1"/>
        </p:nvSpPr>
        <p:spPr>
          <a:xfrm>
            <a:off x="0" y="8116"/>
            <a:ext cx="9144001" cy="5303520"/>
          </a:xfrm>
          <a:prstGeom prst="rect">
            <a:avLst/>
          </a:prstGeom>
          <a:solidFill>
            <a:srgbClr val="00539B"/>
          </a:solidFill>
          <a:ln w="12700" cap="flat">
            <a:noFill/>
            <a:miter lim="400000"/>
          </a:ln>
          <a:effectLst>
            <a:outerShdw blurRad="165100" dist="120225" dir="2705541" rotWithShape="0">
              <a:srgbClr val="A6AAA9">
                <a:alpha val="17801"/>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sp>
        <p:nvSpPr>
          <p:cNvPr id="11" name="Rectangle 10">
            <a:extLst>
              <a:ext uri="{FF2B5EF4-FFF2-40B4-BE49-F238E27FC236}">
                <a16:creationId xmlns:a16="http://schemas.microsoft.com/office/drawing/2014/main" id="{1BD9880D-5076-794F-B770-4672BA641A86}"/>
              </a:ext>
            </a:extLst>
          </p:cNvPr>
          <p:cNvSpPr/>
          <p:nvPr userDrawn="1"/>
        </p:nvSpPr>
        <p:spPr>
          <a:xfrm>
            <a:off x="0" y="5484"/>
            <a:ext cx="9144001" cy="5303520"/>
          </a:xfrm>
          <a:prstGeom prst="rect">
            <a:avLst/>
          </a:prstGeom>
          <a:solidFill>
            <a:srgbClr val="2F83C5">
              <a:alpha val="60000"/>
            </a:srgbClr>
          </a:solidFill>
          <a:ln w="12700" cap="flat">
            <a:noFill/>
            <a:miter lim="400000"/>
          </a:ln>
          <a:effectLst>
            <a:outerShdw blurRad="165100" dist="120225" dir="2705541" rotWithShape="0">
              <a:srgbClr val="A6AAA9">
                <a:alpha val="17801"/>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sp>
        <p:nvSpPr>
          <p:cNvPr id="15" name="Parallelogram 12">
            <a:extLst>
              <a:ext uri="{FF2B5EF4-FFF2-40B4-BE49-F238E27FC236}">
                <a16:creationId xmlns:a16="http://schemas.microsoft.com/office/drawing/2014/main" id="{C21541D7-A757-B04C-9F05-5D1418290CB5}"/>
              </a:ext>
            </a:extLst>
          </p:cNvPr>
          <p:cNvSpPr/>
          <p:nvPr userDrawn="1"/>
        </p:nvSpPr>
        <p:spPr>
          <a:xfrm flipH="1">
            <a:off x="-108540" y="-9320"/>
            <a:ext cx="8200154" cy="5333129"/>
          </a:xfrm>
          <a:custGeom>
            <a:avLst/>
            <a:gdLst>
              <a:gd name="connsiteX0" fmla="*/ 0 w 6714618"/>
              <a:gd name="connsiteY0" fmla="*/ 5303520 h 5303520"/>
              <a:gd name="connsiteX1" fmla="*/ 1325880 w 6714618"/>
              <a:gd name="connsiteY1" fmla="*/ 0 h 5303520"/>
              <a:gd name="connsiteX2" fmla="*/ 6714618 w 6714618"/>
              <a:gd name="connsiteY2" fmla="*/ 0 h 5303520"/>
              <a:gd name="connsiteX3" fmla="*/ 5388738 w 6714618"/>
              <a:gd name="connsiteY3" fmla="*/ 5303520 h 5303520"/>
              <a:gd name="connsiteX4" fmla="*/ 0 w 6714618"/>
              <a:gd name="connsiteY4" fmla="*/ 5303520 h 5303520"/>
              <a:gd name="connsiteX0" fmla="*/ 0 w 7288147"/>
              <a:gd name="connsiteY0" fmla="*/ 5314341 h 5314341"/>
              <a:gd name="connsiteX1" fmla="*/ 1899409 w 7288147"/>
              <a:gd name="connsiteY1" fmla="*/ 0 h 5314341"/>
              <a:gd name="connsiteX2" fmla="*/ 7288147 w 7288147"/>
              <a:gd name="connsiteY2" fmla="*/ 0 h 5314341"/>
              <a:gd name="connsiteX3" fmla="*/ 5962267 w 7288147"/>
              <a:gd name="connsiteY3" fmla="*/ 5303520 h 5314341"/>
              <a:gd name="connsiteX4" fmla="*/ 0 w 7288147"/>
              <a:gd name="connsiteY4" fmla="*/ 5314341 h 5314341"/>
              <a:gd name="connsiteX0" fmla="*/ 0 w 7288147"/>
              <a:gd name="connsiteY0" fmla="*/ 5319752 h 5319752"/>
              <a:gd name="connsiteX1" fmla="*/ 2954486 w 7288147"/>
              <a:gd name="connsiteY1" fmla="*/ 0 h 5319752"/>
              <a:gd name="connsiteX2" fmla="*/ 7288147 w 7288147"/>
              <a:gd name="connsiteY2" fmla="*/ 5411 h 5319752"/>
              <a:gd name="connsiteX3" fmla="*/ 5962267 w 7288147"/>
              <a:gd name="connsiteY3" fmla="*/ 5308931 h 5319752"/>
              <a:gd name="connsiteX4" fmla="*/ 0 w 7288147"/>
              <a:gd name="connsiteY4" fmla="*/ 5319752 h 5319752"/>
              <a:gd name="connsiteX0" fmla="*/ 0 w 9116947"/>
              <a:gd name="connsiteY0" fmla="*/ 5319752 h 5319752"/>
              <a:gd name="connsiteX1" fmla="*/ 2954486 w 9116947"/>
              <a:gd name="connsiteY1" fmla="*/ 0 h 5319752"/>
              <a:gd name="connsiteX2" fmla="*/ 9116947 w 9116947"/>
              <a:gd name="connsiteY2" fmla="*/ 5411 h 5319752"/>
              <a:gd name="connsiteX3" fmla="*/ 5962267 w 9116947"/>
              <a:gd name="connsiteY3" fmla="*/ 5308931 h 5319752"/>
              <a:gd name="connsiteX4" fmla="*/ 0 w 9116947"/>
              <a:gd name="connsiteY4" fmla="*/ 5319752 h 5319752"/>
              <a:gd name="connsiteX0" fmla="*/ 0 w 9203518"/>
              <a:gd name="connsiteY0" fmla="*/ 5319752 h 5319752"/>
              <a:gd name="connsiteX1" fmla="*/ 2954486 w 9203518"/>
              <a:gd name="connsiteY1" fmla="*/ 0 h 5319752"/>
              <a:gd name="connsiteX2" fmla="*/ 9203518 w 9203518"/>
              <a:gd name="connsiteY2" fmla="*/ 5411 h 5319752"/>
              <a:gd name="connsiteX3" fmla="*/ 5962267 w 9203518"/>
              <a:gd name="connsiteY3" fmla="*/ 5308931 h 5319752"/>
              <a:gd name="connsiteX4" fmla="*/ 0 w 9203518"/>
              <a:gd name="connsiteY4" fmla="*/ 5319752 h 5319752"/>
              <a:gd name="connsiteX0" fmla="*/ 0 w 9203518"/>
              <a:gd name="connsiteY0" fmla="*/ 5319752 h 5319752"/>
              <a:gd name="connsiteX1" fmla="*/ 2954486 w 9203518"/>
              <a:gd name="connsiteY1" fmla="*/ 0 h 5319752"/>
              <a:gd name="connsiteX2" fmla="*/ 9203518 w 9203518"/>
              <a:gd name="connsiteY2" fmla="*/ 5411 h 5319752"/>
              <a:gd name="connsiteX3" fmla="*/ 9197837 w 9203518"/>
              <a:gd name="connsiteY3" fmla="*/ 5314341 h 5319752"/>
              <a:gd name="connsiteX4" fmla="*/ 0 w 9203518"/>
              <a:gd name="connsiteY4" fmla="*/ 5319752 h 5319752"/>
              <a:gd name="connsiteX0" fmla="*/ 0 w 9383886"/>
              <a:gd name="connsiteY0" fmla="*/ 5319752 h 5319752"/>
              <a:gd name="connsiteX1" fmla="*/ 2954486 w 9383886"/>
              <a:gd name="connsiteY1" fmla="*/ 0 h 5319752"/>
              <a:gd name="connsiteX2" fmla="*/ 9203518 w 9383886"/>
              <a:gd name="connsiteY2" fmla="*/ 5411 h 5319752"/>
              <a:gd name="connsiteX3" fmla="*/ 9383872 w 9383886"/>
              <a:gd name="connsiteY3" fmla="*/ 5308931 h 5319752"/>
              <a:gd name="connsiteX4" fmla="*/ 0 w 9383886"/>
              <a:gd name="connsiteY4" fmla="*/ 5319752 h 5319752"/>
              <a:gd name="connsiteX0" fmla="*/ 0 w 9384150"/>
              <a:gd name="connsiteY0" fmla="*/ 5319752 h 5319752"/>
              <a:gd name="connsiteX1" fmla="*/ 2954486 w 9384150"/>
              <a:gd name="connsiteY1" fmla="*/ 0 h 5319752"/>
              <a:gd name="connsiteX2" fmla="*/ 9379217 w 9384150"/>
              <a:gd name="connsiteY2" fmla="*/ 5411 h 5319752"/>
              <a:gd name="connsiteX3" fmla="*/ 9383872 w 9384150"/>
              <a:gd name="connsiteY3" fmla="*/ 5308931 h 5319752"/>
              <a:gd name="connsiteX4" fmla="*/ 0 w 9384150"/>
              <a:gd name="connsiteY4" fmla="*/ 5319752 h 5319752"/>
              <a:gd name="connsiteX0" fmla="*/ 0 w 9383873"/>
              <a:gd name="connsiteY0" fmla="*/ 5320604 h 5320604"/>
              <a:gd name="connsiteX1" fmla="*/ 2954486 w 9383873"/>
              <a:gd name="connsiteY1" fmla="*/ 852 h 5320604"/>
              <a:gd name="connsiteX2" fmla="*/ 7249736 w 9383873"/>
              <a:gd name="connsiteY2" fmla="*/ 0 h 5320604"/>
              <a:gd name="connsiteX3" fmla="*/ 9383872 w 9383873"/>
              <a:gd name="connsiteY3" fmla="*/ 5309783 h 5320604"/>
              <a:gd name="connsiteX4" fmla="*/ 0 w 9383873"/>
              <a:gd name="connsiteY4" fmla="*/ 5320604 h 5320604"/>
              <a:gd name="connsiteX0" fmla="*/ 0 w 7249736"/>
              <a:gd name="connsiteY0" fmla="*/ 5320604 h 5320604"/>
              <a:gd name="connsiteX1" fmla="*/ 2954486 w 7249736"/>
              <a:gd name="connsiteY1" fmla="*/ 852 h 5320604"/>
              <a:gd name="connsiteX2" fmla="*/ 7249736 w 7249736"/>
              <a:gd name="connsiteY2" fmla="*/ 0 h 5320604"/>
              <a:gd name="connsiteX3" fmla="*/ 7230464 w 7249736"/>
              <a:gd name="connsiteY3" fmla="*/ 5309783 h 5320604"/>
              <a:gd name="connsiteX4" fmla="*/ 0 w 7249736"/>
              <a:gd name="connsiteY4" fmla="*/ 5320604 h 5320604"/>
              <a:gd name="connsiteX0" fmla="*/ 0 w 7230588"/>
              <a:gd name="connsiteY0" fmla="*/ 5320604 h 5320604"/>
              <a:gd name="connsiteX1" fmla="*/ 2954486 w 7230588"/>
              <a:gd name="connsiteY1" fmla="*/ 852 h 5320604"/>
              <a:gd name="connsiteX2" fmla="*/ 7213846 w 7230588"/>
              <a:gd name="connsiteY2" fmla="*/ 0 h 5320604"/>
              <a:gd name="connsiteX3" fmla="*/ 7230464 w 7230588"/>
              <a:gd name="connsiteY3" fmla="*/ 5309783 h 5320604"/>
              <a:gd name="connsiteX4" fmla="*/ 0 w 7230588"/>
              <a:gd name="connsiteY4" fmla="*/ 5320604 h 5320604"/>
              <a:gd name="connsiteX0" fmla="*/ 0 w 7230471"/>
              <a:gd name="connsiteY0" fmla="*/ 5326867 h 5326867"/>
              <a:gd name="connsiteX1" fmla="*/ 2954486 w 7230471"/>
              <a:gd name="connsiteY1" fmla="*/ 7115 h 5326867"/>
              <a:gd name="connsiteX2" fmla="*/ 6866908 w 7230471"/>
              <a:gd name="connsiteY2" fmla="*/ 0 h 5326867"/>
              <a:gd name="connsiteX3" fmla="*/ 7230464 w 7230471"/>
              <a:gd name="connsiteY3" fmla="*/ 5316046 h 5326867"/>
              <a:gd name="connsiteX4" fmla="*/ 0 w 7230471"/>
              <a:gd name="connsiteY4" fmla="*/ 5326867 h 5326867"/>
              <a:gd name="connsiteX0" fmla="*/ 0 w 7230468"/>
              <a:gd name="connsiteY0" fmla="*/ 5333130 h 5333130"/>
              <a:gd name="connsiteX1" fmla="*/ 2954486 w 7230468"/>
              <a:gd name="connsiteY1" fmla="*/ 13378 h 5333130"/>
              <a:gd name="connsiteX2" fmla="*/ 6567825 w 7230468"/>
              <a:gd name="connsiteY2" fmla="*/ 0 h 5333130"/>
              <a:gd name="connsiteX3" fmla="*/ 7230464 w 7230468"/>
              <a:gd name="connsiteY3" fmla="*/ 5322309 h 5333130"/>
              <a:gd name="connsiteX4" fmla="*/ 0 w 7230468"/>
              <a:gd name="connsiteY4" fmla="*/ 5333130 h 5333130"/>
              <a:gd name="connsiteX0" fmla="*/ 0 w 7230467"/>
              <a:gd name="connsiteY0" fmla="*/ 5333130 h 5333130"/>
              <a:gd name="connsiteX1" fmla="*/ 2954486 w 7230467"/>
              <a:gd name="connsiteY1" fmla="*/ 13378 h 5333130"/>
              <a:gd name="connsiteX2" fmla="*/ 6460154 w 7230467"/>
              <a:gd name="connsiteY2" fmla="*/ 0 h 5333130"/>
              <a:gd name="connsiteX3" fmla="*/ 7230464 w 7230467"/>
              <a:gd name="connsiteY3" fmla="*/ 5322309 h 5333130"/>
              <a:gd name="connsiteX4" fmla="*/ 0 w 7230467"/>
              <a:gd name="connsiteY4" fmla="*/ 5333130 h 5333130"/>
              <a:gd name="connsiteX0" fmla="*/ 0 w 6460154"/>
              <a:gd name="connsiteY0" fmla="*/ 5333130 h 5333130"/>
              <a:gd name="connsiteX1" fmla="*/ 2954486 w 6460154"/>
              <a:gd name="connsiteY1" fmla="*/ 13378 h 5333130"/>
              <a:gd name="connsiteX2" fmla="*/ 6460154 w 6460154"/>
              <a:gd name="connsiteY2" fmla="*/ 0 h 5333130"/>
              <a:gd name="connsiteX3" fmla="*/ 6404991 w 6460154"/>
              <a:gd name="connsiteY3" fmla="*/ 5322309 h 5333130"/>
              <a:gd name="connsiteX4" fmla="*/ 0 w 6460154"/>
              <a:gd name="connsiteY4" fmla="*/ 5333130 h 5333130"/>
              <a:gd name="connsiteX0" fmla="*/ 0 w 6460154"/>
              <a:gd name="connsiteY0" fmla="*/ 5333130 h 5333130"/>
              <a:gd name="connsiteX1" fmla="*/ 2954486 w 6460154"/>
              <a:gd name="connsiteY1" fmla="*/ 13378 h 5333130"/>
              <a:gd name="connsiteX2" fmla="*/ 6460154 w 6460154"/>
              <a:gd name="connsiteY2" fmla="*/ 0 h 5333130"/>
              <a:gd name="connsiteX3" fmla="*/ 6434900 w 6460154"/>
              <a:gd name="connsiteY3" fmla="*/ 5322309 h 5333130"/>
              <a:gd name="connsiteX4" fmla="*/ 0 w 6460154"/>
              <a:gd name="connsiteY4" fmla="*/ 5333130 h 5333130"/>
              <a:gd name="connsiteX0" fmla="*/ 0 w 6460154"/>
              <a:gd name="connsiteY0" fmla="*/ 5333130 h 5333130"/>
              <a:gd name="connsiteX1" fmla="*/ 2954486 w 6460154"/>
              <a:gd name="connsiteY1" fmla="*/ 13378 h 5333130"/>
              <a:gd name="connsiteX2" fmla="*/ 6460154 w 6460154"/>
              <a:gd name="connsiteY2" fmla="*/ 0 h 5333130"/>
              <a:gd name="connsiteX3" fmla="*/ 6446864 w 6460154"/>
              <a:gd name="connsiteY3" fmla="*/ 5322309 h 5333130"/>
              <a:gd name="connsiteX4" fmla="*/ 0 w 6460154"/>
              <a:gd name="connsiteY4" fmla="*/ 5333130 h 5333130"/>
              <a:gd name="connsiteX0" fmla="*/ 0 w 7536858"/>
              <a:gd name="connsiteY0" fmla="*/ 5333130 h 5333130"/>
              <a:gd name="connsiteX1" fmla="*/ 2954486 w 7536858"/>
              <a:gd name="connsiteY1" fmla="*/ 13378 h 5333130"/>
              <a:gd name="connsiteX2" fmla="*/ 7536858 w 7536858"/>
              <a:gd name="connsiteY2" fmla="*/ 0 h 5333130"/>
              <a:gd name="connsiteX3" fmla="*/ 6446864 w 7536858"/>
              <a:gd name="connsiteY3" fmla="*/ 5322309 h 5333130"/>
              <a:gd name="connsiteX4" fmla="*/ 0 w 7536858"/>
              <a:gd name="connsiteY4" fmla="*/ 5333130 h 5333130"/>
              <a:gd name="connsiteX0" fmla="*/ 0 w 7547666"/>
              <a:gd name="connsiteY0" fmla="*/ 5333130 h 5333130"/>
              <a:gd name="connsiteX1" fmla="*/ 2954486 w 7547666"/>
              <a:gd name="connsiteY1" fmla="*/ 13378 h 5333130"/>
              <a:gd name="connsiteX2" fmla="*/ 7536858 w 7547666"/>
              <a:gd name="connsiteY2" fmla="*/ 0 h 5333130"/>
              <a:gd name="connsiteX3" fmla="*/ 7547495 w 7547666"/>
              <a:gd name="connsiteY3" fmla="*/ 5297257 h 5333130"/>
              <a:gd name="connsiteX4" fmla="*/ 0 w 7547666"/>
              <a:gd name="connsiteY4" fmla="*/ 5333130 h 5333130"/>
              <a:gd name="connsiteX0" fmla="*/ 0 w 8673733"/>
              <a:gd name="connsiteY0" fmla="*/ 5327719 h 5327719"/>
              <a:gd name="connsiteX1" fmla="*/ 2954486 w 8673733"/>
              <a:gd name="connsiteY1" fmla="*/ 7967 h 5327719"/>
              <a:gd name="connsiteX2" fmla="*/ 8673733 w 8673733"/>
              <a:gd name="connsiteY2" fmla="*/ 0 h 5327719"/>
              <a:gd name="connsiteX3" fmla="*/ 7547495 w 8673733"/>
              <a:gd name="connsiteY3" fmla="*/ 5291846 h 5327719"/>
              <a:gd name="connsiteX4" fmla="*/ 0 w 8673733"/>
              <a:gd name="connsiteY4" fmla="*/ 5327719 h 5327719"/>
              <a:gd name="connsiteX0" fmla="*/ 0 w 8694809"/>
              <a:gd name="connsiteY0" fmla="*/ 5327719 h 5327719"/>
              <a:gd name="connsiteX1" fmla="*/ 2954486 w 8694809"/>
              <a:gd name="connsiteY1" fmla="*/ 7967 h 5327719"/>
              <a:gd name="connsiteX2" fmla="*/ 8673733 w 8694809"/>
              <a:gd name="connsiteY2" fmla="*/ 0 h 5327719"/>
              <a:gd name="connsiteX3" fmla="*/ 8694706 w 8694809"/>
              <a:gd name="connsiteY3" fmla="*/ 5313488 h 5327719"/>
              <a:gd name="connsiteX4" fmla="*/ 0 w 8694809"/>
              <a:gd name="connsiteY4" fmla="*/ 5327719 h 5327719"/>
              <a:gd name="connsiteX0" fmla="*/ 0 w 8694708"/>
              <a:gd name="connsiteY0" fmla="*/ 5327719 h 5327719"/>
              <a:gd name="connsiteX1" fmla="*/ 2954486 w 8694708"/>
              <a:gd name="connsiteY1" fmla="*/ 7967 h 5327719"/>
              <a:gd name="connsiteX2" fmla="*/ 7609205 w 8694708"/>
              <a:gd name="connsiteY2" fmla="*/ 0 h 5327719"/>
              <a:gd name="connsiteX3" fmla="*/ 8694706 w 8694708"/>
              <a:gd name="connsiteY3" fmla="*/ 5313488 h 5327719"/>
              <a:gd name="connsiteX4" fmla="*/ 0 w 8694708"/>
              <a:gd name="connsiteY4" fmla="*/ 5327719 h 5327719"/>
              <a:gd name="connsiteX0" fmla="*/ 0 w 8694708"/>
              <a:gd name="connsiteY0" fmla="*/ 5327719 h 5327719"/>
              <a:gd name="connsiteX1" fmla="*/ 2954486 w 8694708"/>
              <a:gd name="connsiteY1" fmla="*/ 7967 h 5327719"/>
              <a:gd name="connsiteX2" fmla="*/ 7795240 w 8694708"/>
              <a:gd name="connsiteY2" fmla="*/ 0 h 5327719"/>
              <a:gd name="connsiteX3" fmla="*/ 8694706 w 8694708"/>
              <a:gd name="connsiteY3" fmla="*/ 5313488 h 5327719"/>
              <a:gd name="connsiteX4" fmla="*/ 0 w 8694708"/>
              <a:gd name="connsiteY4" fmla="*/ 5327719 h 5327719"/>
              <a:gd name="connsiteX0" fmla="*/ 0 w 8694708"/>
              <a:gd name="connsiteY0" fmla="*/ 5319752 h 5319752"/>
              <a:gd name="connsiteX1" fmla="*/ 2954486 w 8694708"/>
              <a:gd name="connsiteY1" fmla="*/ 0 h 5319752"/>
              <a:gd name="connsiteX2" fmla="*/ 7800409 w 8694708"/>
              <a:gd name="connsiteY2" fmla="*/ 13676 h 5319752"/>
              <a:gd name="connsiteX3" fmla="*/ 8694706 w 8694708"/>
              <a:gd name="connsiteY3" fmla="*/ 5305521 h 5319752"/>
              <a:gd name="connsiteX4" fmla="*/ 0 w 8694708"/>
              <a:gd name="connsiteY4" fmla="*/ 5319752 h 5319752"/>
              <a:gd name="connsiteX0" fmla="*/ 0 w 8694709"/>
              <a:gd name="connsiteY0" fmla="*/ 5333129 h 5333129"/>
              <a:gd name="connsiteX1" fmla="*/ 2954486 w 8694709"/>
              <a:gd name="connsiteY1" fmla="*/ 13377 h 5333129"/>
              <a:gd name="connsiteX2" fmla="*/ 7810745 w 8694709"/>
              <a:gd name="connsiteY2" fmla="*/ 0 h 5333129"/>
              <a:gd name="connsiteX3" fmla="*/ 8694706 w 8694709"/>
              <a:gd name="connsiteY3" fmla="*/ 5318898 h 5333129"/>
              <a:gd name="connsiteX4" fmla="*/ 0 w 8694709"/>
              <a:gd name="connsiteY4" fmla="*/ 5333129 h 5333129"/>
              <a:gd name="connsiteX0" fmla="*/ 0 w 7810745"/>
              <a:gd name="connsiteY0" fmla="*/ 5333129 h 5351361"/>
              <a:gd name="connsiteX1" fmla="*/ 2954486 w 7810745"/>
              <a:gd name="connsiteY1" fmla="*/ 13377 h 5351361"/>
              <a:gd name="connsiteX2" fmla="*/ 7810745 w 7810745"/>
              <a:gd name="connsiteY2" fmla="*/ 0 h 5351361"/>
              <a:gd name="connsiteX3" fmla="*/ 7774872 w 7810745"/>
              <a:gd name="connsiteY3" fmla="*/ 5351361 h 5351361"/>
              <a:gd name="connsiteX4" fmla="*/ 0 w 7810745"/>
              <a:gd name="connsiteY4" fmla="*/ 5333129 h 5351361"/>
              <a:gd name="connsiteX0" fmla="*/ 0 w 7821551"/>
              <a:gd name="connsiteY0" fmla="*/ 5333129 h 5345950"/>
              <a:gd name="connsiteX1" fmla="*/ 2954486 w 7821551"/>
              <a:gd name="connsiteY1" fmla="*/ 13377 h 5345950"/>
              <a:gd name="connsiteX2" fmla="*/ 7810745 w 7821551"/>
              <a:gd name="connsiteY2" fmla="*/ 0 h 5345950"/>
              <a:gd name="connsiteX3" fmla="*/ 7821380 w 7821551"/>
              <a:gd name="connsiteY3" fmla="*/ 5345950 h 5345950"/>
              <a:gd name="connsiteX4" fmla="*/ 0 w 7821551"/>
              <a:gd name="connsiteY4" fmla="*/ 5333129 h 5345950"/>
              <a:gd name="connsiteX0" fmla="*/ 0 w 7847283"/>
              <a:gd name="connsiteY0" fmla="*/ 5333129 h 5345950"/>
              <a:gd name="connsiteX1" fmla="*/ 2954486 w 7847283"/>
              <a:gd name="connsiteY1" fmla="*/ 13377 h 5345950"/>
              <a:gd name="connsiteX2" fmla="*/ 7810745 w 7847283"/>
              <a:gd name="connsiteY2" fmla="*/ 0 h 5345950"/>
              <a:gd name="connsiteX3" fmla="*/ 7847219 w 7847283"/>
              <a:gd name="connsiteY3" fmla="*/ 5345950 h 5345950"/>
              <a:gd name="connsiteX4" fmla="*/ 0 w 7847283"/>
              <a:gd name="connsiteY4" fmla="*/ 5333129 h 5345950"/>
              <a:gd name="connsiteX0" fmla="*/ 0 w 7831819"/>
              <a:gd name="connsiteY0" fmla="*/ 5333129 h 5351361"/>
              <a:gd name="connsiteX1" fmla="*/ 2954486 w 7831819"/>
              <a:gd name="connsiteY1" fmla="*/ 13377 h 5351361"/>
              <a:gd name="connsiteX2" fmla="*/ 7810745 w 7831819"/>
              <a:gd name="connsiteY2" fmla="*/ 0 h 5351361"/>
              <a:gd name="connsiteX3" fmla="*/ 7831716 w 7831819"/>
              <a:gd name="connsiteY3" fmla="*/ 5351361 h 5351361"/>
              <a:gd name="connsiteX4" fmla="*/ 0 w 7831819"/>
              <a:gd name="connsiteY4" fmla="*/ 5333129 h 5351361"/>
              <a:gd name="connsiteX0" fmla="*/ 0 w 7821551"/>
              <a:gd name="connsiteY0" fmla="*/ 5333129 h 5356772"/>
              <a:gd name="connsiteX1" fmla="*/ 2954486 w 7821551"/>
              <a:gd name="connsiteY1" fmla="*/ 13377 h 5356772"/>
              <a:gd name="connsiteX2" fmla="*/ 7810745 w 7821551"/>
              <a:gd name="connsiteY2" fmla="*/ 0 h 5356772"/>
              <a:gd name="connsiteX3" fmla="*/ 7821380 w 7821551"/>
              <a:gd name="connsiteY3" fmla="*/ 5356772 h 5356772"/>
              <a:gd name="connsiteX4" fmla="*/ 0 w 7821551"/>
              <a:gd name="connsiteY4" fmla="*/ 5333129 h 5356772"/>
              <a:gd name="connsiteX0" fmla="*/ 0 w 7831818"/>
              <a:gd name="connsiteY0" fmla="*/ 5333129 h 5356772"/>
              <a:gd name="connsiteX1" fmla="*/ 2954486 w 7831818"/>
              <a:gd name="connsiteY1" fmla="*/ 13377 h 5356772"/>
              <a:gd name="connsiteX2" fmla="*/ 7810745 w 7831818"/>
              <a:gd name="connsiteY2" fmla="*/ 0 h 5356772"/>
              <a:gd name="connsiteX3" fmla="*/ 7831715 w 7831818"/>
              <a:gd name="connsiteY3" fmla="*/ 5356772 h 5356772"/>
              <a:gd name="connsiteX4" fmla="*/ 0 w 7831818"/>
              <a:gd name="connsiteY4" fmla="*/ 5333129 h 5356772"/>
              <a:gd name="connsiteX0" fmla="*/ 0 w 7831818"/>
              <a:gd name="connsiteY0" fmla="*/ 5333129 h 5333129"/>
              <a:gd name="connsiteX1" fmla="*/ 2954486 w 7831818"/>
              <a:gd name="connsiteY1" fmla="*/ 13377 h 5333129"/>
              <a:gd name="connsiteX2" fmla="*/ 7810745 w 7831818"/>
              <a:gd name="connsiteY2" fmla="*/ 0 h 5333129"/>
              <a:gd name="connsiteX3" fmla="*/ 7831715 w 7831818"/>
              <a:gd name="connsiteY3" fmla="*/ 5329719 h 5333129"/>
              <a:gd name="connsiteX4" fmla="*/ 0 w 7831818"/>
              <a:gd name="connsiteY4" fmla="*/ 5333129 h 533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1818" h="5333129">
                <a:moveTo>
                  <a:pt x="0" y="5333129"/>
                </a:moveTo>
                <a:lnTo>
                  <a:pt x="2954486" y="13377"/>
                </a:lnTo>
                <a:lnTo>
                  <a:pt x="7810745" y="0"/>
                </a:lnTo>
                <a:cubicBezTo>
                  <a:pt x="7808851" y="1769643"/>
                  <a:pt x="7833609" y="3560076"/>
                  <a:pt x="7831715" y="5329719"/>
                </a:cubicBezTo>
                <a:lnTo>
                  <a:pt x="0" y="5333129"/>
                </a:lnTo>
                <a:close/>
              </a:path>
            </a:pathLst>
          </a:custGeom>
          <a:solidFill>
            <a:srgbClr val="00539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sp>
        <p:nvSpPr>
          <p:cNvPr id="8" name="Picture Placeholder 5">
            <a:extLst>
              <a:ext uri="{FF2B5EF4-FFF2-40B4-BE49-F238E27FC236}">
                <a16:creationId xmlns:a16="http://schemas.microsoft.com/office/drawing/2014/main" id="{E07DFB7C-5A68-4346-9520-3F40DD8C3137}"/>
              </a:ext>
            </a:extLst>
          </p:cNvPr>
          <p:cNvSpPr>
            <a:spLocks noGrp="1" noChangeAspect="1"/>
          </p:cNvSpPr>
          <p:nvPr>
            <p:ph type="pic" sz="quarter" idx="10" hasCustomPrompt="1"/>
          </p:nvPr>
        </p:nvSpPr>
        <p:spPr>
          <a:xfrm>
            <a:off x="5629640" y="1081982"/>
            <a:ext cx="1463040" cy="1463040"/>
          </a:xfrm>
          <a:prstGeom prst="ellipse">
            <a:avLst/>
          </a:prstGeom>
          <a:solidFill>
            <a:schemeClr val="bg2"/>
          </a:solidFill>
          <a:ln w="19050">
            <a:solidFill>
              <a:srgbClr val="FFD331"/>
            </a:solidFill>
          </a:ln>
        </p:spPr>
        <p:txBody>
          <a:bodyPr>
            <a:normAutofit/>
          </a:bodyPr>
          <a:lstStyle>
            <a:lvl1pPr marL="0" indent="0">
              <a:buNone/>
              <a:defRPr sz="1200"/>
            </a:lvl1pPr>
          </a:lstStyle>
          <a:p>
            <a:r>
              <a:rPr lang="en-US"/>
              <a:t>Click to Insert picture</a:t>
            </a:r>
          </a:p>
        </p:txBody>
      </p:sp>
      <p:pic>
        <p:nvPicPr>
          <p:cNvPr id="10" name="Graphic 9">
            <a:extLst>
              <a:ext uri="{FF2B5EF4-FFF2-40B4-BE49-F238E27FC236}">
                <a16:creationId xmlns:a16="http://schemas.microsoft.com/office/drawing/2014/main" id="{F4DD6D8A-AA89-5743-9FE1-A828574DCF3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37316" y="2185495"/>
            <a:ext cx="5143500" cy="5143500"/>
          </a:xfrm>
          <a:prstGeom prst="rect">
            <a:avLst/>
          </a:prstGeom>
        </p:spPr>
      </p:pic>
      <p:sp>
        <p:nvSpPr>
          <p:cNvPr id="12" name="Text Placeholder 4">
            <a:extLst>
              <a:ext uri="{FF2B5EF4-FFF2-40B4-BE49-F238E27FC236}">
                <a16:creationId xmlns:a16="http://schemas.microsoft.com/office/drawing/2014/main" id="{3CB05254-27D9-FA4C-8ADB-0D32B1051C2C}"/>
              </a:ext>
            </a:extLst>
          </p:cNvPr>
          <p:cNvSpPr>
            <a:spLocks noGrp="1"/>
          </p:cNvSpPr>
          <p:nvPr>
            <p:ph type="body" sz="quarter" idx="11" hasCustomPrompt="1"/>
          </p:nvPr>
        </p:nvSpPr>
        <p:spPr>
          <a:xfrm>
            <a:off x="315901" y="1356302"/>
            <a:ext cx="4885963" cy="457200"/>
          </a:xfrm>
        </p:spPr>
        <p:txBody>
          <a:bodyPr anchor="ctr">
            <a:noAutofit/>
          </a:bodyPr>
          <a:lstStyle>
            <a:lvl1pPr marL="0" indent="0" algn="l">
              <a:lnSpc>
                <a:spcPct val="80000"/>
              </a:lnSpc>
              <a:buNone/>
              <a:defRPr sz="2400" b="0" i="0">
                <a:solidFill>
                  <a:schemeClr val="bg1"/>
                </a:solidFill>
                <a:latin typeface="Arial" panose="020B0604020202020204" pitchFamily="34" charset="0"/>
                <a:cs typeface="Arial" panose="020B0604020202020204" pitchFamily="34" charset="0"/>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Presenter Name</a:t>
            </a:r>
          </a:p>
        </p:txBody>
      </p:sp>
      <p:sp>
        <p:nvSpPr>
          <p:cNvPr id="16" name="Text Placeholder 4">
            <a:extLst>
              <a:ext uri="{FF2B5EF4-FFF2-40B4-BE49-F238E27FC236}">
                <a16:creationId xmlns:a16="http://schemas.microsoft.com/office/drawing/2014/main" id="{1716619B-CEAE-CD4D-859C-309EB8078DEE}"/>
              </a:ext>
            </a:extLst>
          </p:cNvPr>
          <p:cNvSpPr>
            <a:spLocks noGrp="1"/>
          </p:cNvSpPr>
          <p:nvPr>
            <p:ph type="body" sz="quarter" idx="14" hasCustomPrompt="1"/>
          </p:nvPr>
        </p:nvSpPr>
        <p:spPr>
          <a:xfrm>
            <a:off x="315901" y="2897467"/>
            <a:ext cx="4885963" cy="457200"/>
          </a:xfrm>
        </p:spPr>
        <p:txBody>
          <a:bodyPr anchor="ctr">
            <a:noAutofit/>
          </a:bodyPr>
          <a:lstStyle>
            <a:lvl1pPr marL="0" indent="0" algn="l">
              <a:lnSpc>
                <a:spcPct val="80000"/>
              </a:lnSpc>
              <a:buNone/>
              <a:defRPr sz="2400" b="0" i="0">
                <a:solidFill>
                  <a:schemeClr val="bg1"/>
                </a:solidFill>
                <a:latin typeface="Arial" panose="020B0604020202020204" pitchFamily="34" charset="0"/>
                <a:cs typeface="Arial" panose="020B0604020202020204" pitchFamily="34" charset="0"/>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Presenter Name</a:t>
            </a:r>
          </a:p>
        </p:txBody>
      </p:sp>
      <p:sp>
        <p:nvSpPr>
          <p:cNvPr id="3" name="Text Placeholder 2">
            <a:extLst>
              <a:ext uri="{FF2B5EF4-FFF2-40B4-BE49-F238E27FC236}">
                <a16:creationId xmlns:a16="http://schemas.microsoft.com/office/drawing/2014/main" id="{8949A1E6-811E-3842-8419-EA4A831D6178}"/>
              </a:ext>
            </a:extLst>
          </p:cNvPr>
          <p:cNvSpPr>
            <a:spLocks noGrp="1"/>
          </p:cNvSpPr>
          <p:nvPr>
            <p:ph type="body" sz="quarter" idx="15" hasCustomPrompt="1"/>
          </p:nvPr>
        </p:nvSpPr>
        <p:spPr>
          <a:xfrm>
            <a:off x="315913" y="1822106"/>
            <a:ext cx="4886325" cy="369887"/>
          </a:xfrm>
        </p:spPr>
        <p:txBody>
          <a:bodyPr>
            <a:noAutofit/>
          </a:bodyPr>
          <a:lstStyle>
            <a:lvl1pPr marL="0" indent="0">
              <a:buNone/>
              <a:defRPr sz="1600">
                <a:solidFill>
                  <a:schemeClr val="bg1"/>
                </a:solidFill>
              </a:defRPr>
            </a:lvl1pPr>
          </a:lstStyle>
          <a:p>
            <a:pPr lvl="0"/>
            <a:r>
              <a:rPr lang="en-US"/>
              <a:t>Click to edit Presenter Title</a:t>
            </a:r>
          </a:p>
        </p:txBody>
      </p:sp>
      <p:sp>
        <p:nvSpPr>
          <p:cNvPr id="19" name="Text Placeholder 2">
            <a:extLst>
              <a:ext uri="{FF2B5EF4-FFF2-40B4-BE49-F238E27FC236}">
                <a16:creationId xmlns:a16="http://schemas.microsoft.com/office/drawing/2014/main" id="{5F72014F-DF79-3543-8E7D-FBA7DD8518D6}"/>
              </a:ext>
            </a:extLst>
          </p:cNvPr>
          <p:cNvSpPr>
            <a:spLocks noGrp="1"/>
          </p:cNvSpPr>
          <p:nvPr>
            <p:ph type="body" sz="quarter" idx="18" hasCustomPrompt="1"/>
          </p:nvPr>
        </p:nvSpPr>
        <p:spPr>
          <a:xfrm>
            <a:off x="315913" y="3357299"/>
            <a:ext cx="4886325" cy="369887"/>
          </a:xfrm>
        </p:spPr>
        <p:txBody>
          <a:bodyPr>
            <a:noAutofit/>
          </a:bodyPr>
          <a:lstStyle>
            <a:lvl1pPr marL="0" indent="0">
              <a:buNone/>
              <a:defRPr sz="1600">
                <a:solidFill>
                  <a:schemeClr val="bg1"/>
                </a:solidFill>
              </a:defRPr>
            </a:lvl1pPr>
          </a:lstStyle>
          <a:p>
            <a:pPr lvl="0"/>
            <a:r>
              <a:rPr lang="en-US"/>
              <a:t>Click to edit Presenter Title</a:t>
            </a:r>
          </a:p>
        </p:txBody>
      </p:sp>
      <p:sp>
        <p:nvSpPr>
          <p:cNvPr id="22" name="Picture Placeholder 5">
            <a:extLst>
              <a:ext uri="{FF2B5EF4-FFF2-40B4-BE49-F238E27FC236}">
                <a16:creationId xmlns:a16="http://schemas.microsoft.com/office/drawing/2014/main" id="{0AF85AA5-A183-4542-84DF-030544BF3508}"/>
              </a:ext>
            </a:extLst>
          </p:cNvPr>
          <p:cNvSpPr>
            <a:spLocks noGrp="1" noChangeAspect="1"/>
          </p:cNvSpPr>
          <p:nvPr>
            <p:ph type="pic" sz="quarter" idx="21" hasCustomPrompt="1"/>
          </p:nvPr>
        </p:nvSpPr>
        <p:spPr>
          <a:xfrm>
            <a:off x="6465262" y="2623147"/>
            <a:ext cx="1463040" cy="1463040"/>
          </a:xfrm>
          <a:prstGeom prst="ellipse">
            <a:avLst/>
          </a:prstGeom>
          <a:solidFill>
            <a:schemeClr val="bg2"/>
          </a:solidFill>
          <a:ln w="19050">
            <a:solidFill>
              <a:srgbClr val="FFD331"/>
            </a:solidFill>
          </a:ln>
        </p:spPr>
        <p:txBody>
          <a:bodyPr>
            <a:normAutofit/>
          </a:bodyPr>
          <a:lstStyle>
            <a:lvl1pPr marL="0" indent="0">
              <a:buNone/>
              <a:defRPr sz="1200"/>
            </a:lvl1pPr>
          </a:lstStyle>
          <a:p>
            <a:r>
              <a:rPr lang="en-US"/>
              <a:t>Click to Insert picture</a:t>
            </a:r>
          </a:p>
        </p:txBody>
      </p:sp>
    </p:spTree>
    <p:extLst>
      <p:ext uri="{BB962C8B-B14F-4D97-AF65-F5344CB8AC3E}">
        <p14:creationId xmlns:p14="http://schemas.microsoft.com/office/powerpoint/2010/main" val="396252796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hreePresenter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9F22672-BDA9-8648-8A55-E8FA00568B35}"/>
              </a:ext>
            </a:extLst>
          </p:cNvPr>
          <p:cNvSpPr/>
          <p:nvPr userDrawn="1"/>
        </p:nvSpPr>
        <p:spPr>
          <a:xfrm>
            <a:off x="0" y="8116"/>
            <a:ext cx="9144001" cy="5303520"/>
          </a:xfrm>
          <a:prstGeom prst="rect">
            <a:avLst/>
          </a:prstGeom>
          <a:solidFill>
            <a:srgbClr val="00539B"/>
          </a:solidFill>
          <a:ln w="12700" cap="flat">
            <a:noFill/>
            <a:miter lim="400000"/>
          </a:ln>
          <a:effectLst>
            <a:outerShdw blurRad="165100" dist="120225" dir="2705541" rotWithShape="0">
              <a:srgbClr val="A6AAA9">
                <a:alpha val="17801"/>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sp>
        <p:nvSpPr>
          <p:cNvPr id="11" name="Rectangle 10">
            <a:extLst>
              <a:ext uri="{FF2B5EF4-FFF2-40B4-BE49-F238E27FC236}">
                <a16:creationId xmlns:a16="http://schemas.microsoft.com/office/drawing/2014/main" id="{1BD9880D-5076-794F-B770-4672BA641A86}"/>
              </a:ext>
            </a:extLst>
          </p:cNvPr>
          <p:cNvSpPr/>
          <p:nvPr userDrawn="1"/>
        </p:nvSpPr>
        <p:spPr>
          <a:xfrm>
            <a:off x="0" y="5484"/>
            <a:ext cx="9144001" cy="5303520"/>
          </a:xfrm>
          <a:prstGeom prst="rect">
            <a:avLst/>
          </a:prstGeom>
          <a:solidFill>
            <a:srgbClr val="2F83C5">
              <a:alpha val="60000"/>
            </a:srgbClr>
          </a:solidFill>
          <a:ln w="12700" cap="flat">
            <a:noFill/>
            <a:miter lim="400000"/>
          </a:ln>
          <a:effectLst>
            <a:outerShdw blurRad="165100" dist="120225" dir="2705541" rotWithShape="0">
              <a:srgbClr val="A6AAA9">
                <a:alpha val="17801"/>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sp>
        <p:nvSpPr>
          <p:cNvPr id="15" name="Parallelogram 12">
            <a:extLst>
              <a:ext uri="{FF2B5EF4-FFF2-40B4-BE49-F238E27FC236}">
                <a16:creationId xmlns:a16="http://schemas.microsoft.com/office/drawing/2014/main" id="{C21541D7-A757-B04C-9F05-5D1418290CB5}"/>
              </a:ext>
            </a:extLst>
          </p:cNvPr>
          <p:cNvSpPr/>
          <p:nvPr userDrawn="1"/>
        </p:nvSpPr>
        <p:spPr>
          <a:xfrm flipH="1">
            <a:off x="-108540" y="-9320"/>
            <a:ext cx="8200154" cy="5333129"/>
          </a:xfrm>
          <a:custGeom>
            <a:avLst/>
            <a:gdLst>
              <a:gd name="connsiteX0" fmla="*/ 0 w 6714618"/>
              <a:gd name="connsiteY0" fmla="*/ 5303520 h 5303520"/>
              <a:gd name="connsiteX1" fmla="*/ 1325880 w 6714618"/>
              <a:gd name="connsiteY1" fmla="*/ 0 h 5303520"/>
              <a:gd name="connsiteX2" fmla="*/ 6714618 w 6714618"/>
              <a:gd name="connsiteY2" fmla="*/ 0 h 5303520"/>
              <a:gd name="connsiteX3" fmla="*/ 5388738 w 6714618"/>
              <a:gd name="connsiteY3" fmla="*/ 5303520 h 5303520"/>
              <a:gd name="connsiteX4" fmla="*/ 0 w 6714618"/>
              <a:gd name="connsiteY4" fmla="*/ 5303520 h 5303520"/>
              <a:gd name="connsiteX0" fmla="*/ 0 w 7288147"/>
              <a:gd name="connsiteY0" fmla="*/ 5314341 h 5314341"/>
              <a:gd name="connsiteX1" fmla="*/ 1899409 w 7288147"/>
              <a:gd name="connsiteY1" fmla="*/ 0 h 5314341"/>
              <a:gd name="connsiteX2" fmla="*/ 7288147 w 7288147"/>
              <a:gd name="connsiteY2" fmla="*/ 0 h 5314341"/>
              <a:gd name="connsiteX3" fmla="*/ 5962267 w 7288147"/>
              <a:gd name="connsiteY3" fmla="*/ 5303520 h 5314341"/>
              <a:gd name="connsiteX4" fmla="*/ 0 w 7288147"/>
              <a:gd name="connsiteY4" fmla="*/ 5314341 h 5314341"/>
              <a:gd name="connsiteX0" fmla="*/ 0 w 7288147"/>
              <a:gd name="connsiteY0" fmla="*/ 5319752 h 5319752"/>
              <a:gd name="connsiteX1" fmla="*/ 2954486 w 7288147"/>
              <a:gd name="connsiteY1" fmla="*/ 0 h 5319752"/>
              <a:gd name="connsiteX2" fmla="*/ 7288147 w 7288147"/>
              <a:gd name="connsiteY2" fmla="*/ 5411 h 5319752"/>
              <a:gd name="connsiteX3" fmla="*/ 5962267 w 7288147"/>
              <a:gd name="connsiteY3" fmla="*/ 5308931 h 5319752"/>
              <a:gd name="connsiteX4" fmla="*/ 0 w 7288147"/>
              <a:gd name="connsiteY4" fmla="*/ 5319752 h 5319752"/>
              <a:gd name="connsiteX0" fmla="*/ 0 w 9116947"/>
              <a:gd name="connsiteY0" fmla="*/ 5319752 h 5319752"/>
              <a:gd name="connsiteX1" fmla="*/ 2954486 w 9116947"/>
              <a:gd name="connsiteY1" fmla="*/ 0 h 5319752"/>
              <a:gd name="connsiteX2" fmla="*/ 9116947 w 9116947"/>
              <a:gd name="connsiteY2" fmla="*/ 5411 h 5319752"/>
              <a:gd name="connsiteX3" fmla="*/ 5962267 w 9116947"/>
              <a:gd name="connsiteY3" fmla="*/ 5308931 h 5319752"/>
              <a:gd name="connsiteX4" fmla="*/ 0 w 9116947"/>
              <a:gd name="connsiteY4" fmla="*/ 5319752 h 5319752"/>
              <a:gd name="connsiteX0" fmla="*/ 0 w 9203518"/>
              <a:gd name="connsiteY0" fmla="*/ 5319752 h 5319752"/>
              <a:gd name="connsiteX1" fmla="*/ 2954486 w 9203518"/>
              <a:gd name="connsiteY1" fmla="*/ 0 h 5319752"/>
              <a:gd name="connsiteX2" fmla="*/ 9203518 w 9203518"/>
              <a:gd name="connsiteY2" fmla="*/ 5411 h 5319752"/>
              <a:gd name="connsiteX3" fmla="*/ 5962267 w 9203518"/>
              <a:gd name="connsiteY3" fmla="*/ 5308931 h 5319752"/>
              <a:gd name="connsiteX4" fmla="*/ 0 w 9203518"/>
              <a:gd name="connsiteY4" fmla="*/ 5319752 h 5319752"/>
              <a:gd name="connsiteX0" fmla="*/ 0 w 9203518"/>
              <a:gd name="connsiteY0" fmla="*/ 5319752 h 5319752"/>
              <a:gd name="connsiteX1" fmla="*/ 2954486 w 9203518"/>
              <a:gd name="connsiteY1" fmla="*/ 0 h 5319752"/>
              <a:gd name="connsiteX2" fmla="*/ 9203518 w 9203518"/>
              <a:gd name="connsiteY2" fmla="*/ 5411 h 5319752"/>
              <a:gd name="connsiteX3" fmla="*/ 9197837 w 9203518"/>
              <a:gd name="connsiteY3" fmla="*/ 5314341 h 5319752"/>
              <a:gd name="connsiteX4" fmla="*/ 0 w 9203518"/>
              <a:gd name="connsiteY4" fmla="*/ 5319752 h 5319752"/>
              <a:gd name="connsiteX0" fmla="*/ 0 w 9383886"/>
              <a:gd name="connsiteY0" fmla="*/ 5319752 h 5319752"/>
              <a:gd name="connsiteX1" fmla="*/ 2954486 w 9383886"/>
              <a:gd name="connsiteY1" fmla="*/ 0 h 5319752"/>
              <a:gd name="connsiteX2" fmla="*/ 9203518 w 9383886"/>
              <a:gd name="connsiteY2" fmla="*/ 5411 h 5319752"/>
              <a:gd name="connsiteX3" fmla="*/ 9383872 w 9383886"/>
              <a:gd name="connsiteY3" fmla="*/ 5308931 h 5319752"/>
              <a:gd name="connsiteX4" fmla="*/ 0 w 9383886"/>
              <a:gd name="connsiteY4" fmla="*/ 5319752 h 5319752"/>
              <a:gd name="connsiteX0" fmla="*/ 0 w 9384150"/>
              <a:gd name="connsiteY0" fmla="*/ 5319752 h 5319752"/>
              <a:gd name="connsiteX1" fmla="*/ 2954486 w 9384150"/>
              <a:gd name="connsiteY1" fmla="*/ 0 h 5319752"/>
              <a:gd name="connsiteX2" fmla="*/ 9379217 w 9384150"/>
              <a:gd name="connsiteY2" fmla="*/ 5411 h 5319752"/>
              <a:gd name="connsiteX3" fmla="*/ 9383872 w 9384150"/>
              <a:gd name="connsiteY3" fmla="*/ 5308931 h 5319752"/>
              <a:gd name="connsiteX4" fmla="*/ 0 w 9384150"/>
              <a:gd name="connsiteY4" fmla="*/ 5319752 h 5319752"/>
              <a:gd name="connsiteX0" fmla="*/ 0 w 9383873"/>
              <a:gd name="connsiteY0" fmla="*/ 5320604 h 5320604"/>
              <a:gd name="connsiteX1" fmla="*/ 2954486 w 9383873"/>
              <a:gd name="connsiteY1" fmla="*/ 852 h 5320604"/>
              <a:gd name="connsiteX2" fmla="*/ 7249736 w 9383873"/>
              <a:gd name="connsiteY2" fmla="*/ 0 h 5320604"/>
              <a:gd name="connsiteX3" fmla="*/ 9383872 w 9383873"/>
              <a:gd name="connsiteY3" fmla="*/ 5309783 h 5320604"/>
              <a:gd name="connsiteX4" fmla="*/ 0 w 9383873"/>
              <a:gd name="connsiteY4" fmla="*/ 5320604 h 5320604"/>
              <a:gd name="connsiteX0" fmla="*/ 0 w 7249736"/>
              <a:gd name="connsiteY0" fmla="*/ 5320604 h 5320604"/>
              <a:gd name="connsiteX1" fmla="*/ 2954486 w 7249736"/>
              <a:gd name="connsiteY1" fmla="*/ 852 h 5320604"/>
              <a:gd name="connsiteX2" fmla="*/ 7249736 w 7249736"/>
              <a:gd name="connsiteY2" fmla="*/ 0 h 5320604"/>
              <a:gd name="connsiteX3" fmla="*/ 7230464 w 7249736"/>
              <a:gd name="connsiteY3" fmla="*/ 5309783 h 5320604"/>
              <a:gd name="connsiteX4" fmla="*/ 0 w 7249736"/>
              <a:gd name="connsiteY4" fmla="*/ 5320604 h 5320604"/>
              <a:gd name="connsiteX0" fmla="*/ 0 w 7230588"/>
              <a:gd name="connsiteY0" fmla="*/ 5320604 h 5320604"/>
              <a:gd name="connsiteX1" fmla="*/ 2954486 w 7230588"/>
              <a:gd name="connsiteY1" fmla="*/ 852 h 5320604"/>
              <a:gd name="connsiteX2" fmla="*/ 7213846 w 7230588"/>
              <a:gd name="connsiteY2" fmla="*/ 0 h 5320604"/>
              <a:gd name="connsiteX3" fmla="*/ 7230464 w 7230588"/>
              <a:gd name="connsiteY3" fmla="*/ 5309783 h 5320604"/>
              <a:gd name="connsiteX4" fmla="*/ 0 w 7230588"/>
              <a:gd name="connsiteY4" fmla="*/ 5320604 h 5320604"/>
              <a:gd name="connsiteX0" fmla="*/ 0 w 7230471"/>
              <a:gd name="connsiteY0" fmla="*/ 5326867 h 5326867"/>
              <a:gd name="connsiteX1" fmla="*/ 2954486 w 7230471"/>
              <a:gd name="connsiteY1" fmla="*/ 7115 h 5326867"/>
              <a:gd name="connsiteX2" fmla="*/ 6866908 w 7230471"/>
              <a:gd name="connsiteY2" fmla="*/ 0 h 5326867"/>
              <a:gd name="connsiteX3" fmla="*/ 7230464 w 7230471"/>
              <a:gd name="connsiteY3" fmla="*/ 5316046 h 5326867"/>
              <a:gd name="connsiteX4" fmla="*/ 0 w 7230471"/>
              <a:gd name="connsiteY4" fmla="*/ 5326867 h 5326867"/>
              <a:gd name="connsiteX0" fmla="*/ 0 w 7230468"/>
              <a:gd name="connsiteY0" fmla="*/ 5333130 h 5333130"/>
              <a:gd name="connsiteX1" fmla="*/ 2954486 w 7230468"/>
              <a:gd name="connsiteY1" fmla="*/ 13378 h 5333130"/>
              <a:gd name="connsiteX2" fmla="*/ 6567825 w 7230468"/>
              <a:gd name="connsiteY2" fmla="*/ 0 h 5333130"/>
              <a:gd name="connsiteX3" fmla="*/ 7230464 w 7230468"/>
              <a:gd name="connsiteY3" fmla="*/ 5322309 h 5333130"/>
              <a:gd name="connsiteX4" fmla="*/ 0 w 7230468"/>
              <a:gd name="connsiteY4" fmla="*/ 5333130 h 5333130"/>
              <a:gd name="connsiteX0" fmla="*/ 0 w 7230467"/>
              <a:gd name="connsiteY0" fmla="*/ 5333130 h 5333130"/>
              <a:gd name="connsiteX1" fmla="*/ 2954486 w 7230467"/>
              <a:gd name="connsiteY1" fmla="*/ 13378 h 5333130"/>
              <a:gd name="connsiteX2" fmla="*/ 6460154 w 7230467"/>
              <a:gd name="connsiteY2" fmla="*/ 0 h 5333130"/>
              <a:gd name="connsiteX3" fmla="*/ 7230464 w 7230467"/>
              <a:gd name="connsiteY3" fmla="*/ 5322309 h 5333130"/>
              <a:gd name="connsiteX4" fmla="*/ 0 w 7230467"/>
              <a:gd name="connsiteY4" fmla="*/ 5333130 h 5333130"/>
              <a:gd name="connsiteX0" fmla="*/ 0 w 6460154"/>
              <a:gd name="connsiteY0" fmla="*/ 5333130 h 5333130"/>
              <a:gd name="connsiteX1" fmla="*/ 2954486 w 6460154"/>
              <a:gd name="connsiteY1" fmla="*/ 13378 h 5333130"/>
              <a:gd name="connsiteX2" fmla="*/ 6460154 w 6460154"/>
              <a:gd name="connsiteY2" fmla="*/ 0 h 5333130"/>
              <a:gd name="connsiteX3" fmla="*/ 6404991 w 6460154"/>
              <a:gd name="connsiteY3" fmla="*/ 5322309 h 5333130"/>
              <a:gd name="connsiteX4" fmla="*/ 0 w 6460154"/>
              <a:gd name="connsiteY4" fmla="*/ 5333130 h 5333130"/>
              <a:gd name="connsiteX0" fmla="*/ 0 w 6460154"/>
              <a:gd name="connsiteY0" fmla="*/ 5333130 h 5333130"/>
              <a:gd name="connsiteX1" fmla="*/ 2954486 w 6460154"/>
              <a:gd name="connsiteY1" fmla="*/ 13378 h 5333130"/>
              <a:gd name="connsiteX2" fmla="*/ 6460154 w 6460154"/>
              <a:gd name="connsiteY2" fmla="*/ 0 h 5333130"/>
              <a:gd name="connsiteX3" fmla="*/ 6434900 w 6460154"/>
              <a:gd name="connsiteY3" fmla="*/ 5322309 h 5333130"/>
              <a:gd name="connsiteX4" fmla="*/ 0 w 6460154"/>
              <a:gd name="connsiteY4" fmla="*/ 5333130 h 5333130"/>
              <a:gd name="connsiteX0" fmla="*/ 0 w 6460154"/>
              <a:gd name="connsiteY0" fmla="*/ 5333130 h 5333130"/>
              <a:gd name="connsiteX1" fmla="*/ 2954486 w 6460154"/>
              <a:gd name="connsiteY1" fmla="*/ 13378 h 5333130"/>
              <a:gd name="connsiteX2" fmla="*/ 6460154 w 6460154"/>
              <a:gd name="connsiteY2" fmla="*/ 0 h 5333130"/>
              <a:gd name="connsiteX3" fmla="*/ 6446864 w 6460154"/>
              <a:gd name="connsiteY3" fmla="*/ 5322309 h 5333130"/>
              <a:gd name="connsiteX4" fmla="*/ 0 w 6460154"/>
              <a:gd name="connsiteY4" fmla="*/ 5333130 h 5333130"/>
              <a:gd name="connsiteX0" fmla="*/ 0 w 7536858"/>
              <a:gd name="connsiteY0" fmla="*/ 5333130 h 5333130"/>
              <a:gd name="connsiteX1" fmla="*/ 2954486 w 7536858"/>
              <a:gd name="connsiteY1" fmla="*/ 13378 h 5333130"/>
              <a:gd name="connsiteX2" fmla="*/ 7536858 w 7536858"/>
              <a:gd name="connsiteY2" fmla="*/ 0 h 5333130"/>
              <a:gd name="connsiteX3" fmla="*/ 6446864 w 7536858"/>
              <a:gd name="connsiteY3" fmla="*/ 5322309 h 5333130"/>
              <a:gd name="connsiteX4" fmla="*/ 0 w 7536858"/>
              <a:gd name="connsiteY4" fmla="*/ 5333130 h 5333130"/>
              <a:gd name="connsiteX0" fmla="*/ 0 w 7547666"/>
              <a:gd name="connsiteY0" fmla="*/ 5333130 h 5333130"/>
              <a:gd name="connsiteX1" fmla="*/ 2954486 w 7547666"/>
              <a:gd name="connsiteY1" fmla="*/ 13378 h 5333130"/>
              <a:gd name="connsiteX2" fmla="*/ 7536858 w 7547666"/>
              <a:gd name="connsiteY2" fmla="*/ 0 h 5333130"/>
              <a:gd name="connsiteX3" fmla="*/ 7547495 w 7547666"/>
              <a:gd name="connsiteY3" fmla="*/ 5297257 h 5333130"/>
              <a:gd name="connsiteX4" fmla="*/ 0 w 7547666"/>
              <a:gd name="connsiteY4" fmla="*/ 5333130 h 5333130"/>
              <a:gd name="connsiteX0" fmla="*/ 0 w 8673733"/>
              <a:gd name="connsiteY0" fmla="*/ 5327719 h 5327719"/>
              <a:gd name="connsiteX1" fmla="*/ 2954486 w 8673733"/>
              <a:gd name="connsiteY1" fmla="*/ 7967 h 5327719"/>
              <a:gd name="connsiteX2" fmla="*/ 8673733 w 8673733"/>
              <a:gd name="connsiteY2" fmla="*/ 0 h 5327719"/>
              <a:gd name="connsiteX3" fmla="*/ 7547495 w 8673733"/>
              <a:gd name="connsiteY3" fmla="*/ 5291846 h 5327719"/>
              <a:gd name="connsiteX4" fmla="*/ 0 w 8673733"/>
              <a:gd name="connsiteY4" fmla="*/ 5327719 h 5327719"/>
              <a:gd name="connsiteX0" fmla="*/ 0 w 8694809"/>
              <a:gd name="connsiteY0" fmla="*/ 5327719 h 5327719"/>
              <a:gd name="connsiteX1" fmla="*/ 2954486 w 8694809"/>
              <a:gd name="connsiteY1" fmla="*/ 7967 h 5327719"/>
              <a:gd name="connsiteX2" fmla="*/ 8673733 w 8694809"/>
              <a:gd name="connsiteY2" fmla="*/ 0 h 5327719"/>
              <a:gd name="connsiteX3" fmla="*/ 8694706 w 8694809"/>
              <a:gd name="connsiteY3" fmla="*/ 5313488 h 5327719"/>
              <a:gd name="connsiteX4" fmla="*/ 0 w 8694809"/>
              <a:gd name="connsiteY4" fmla="*/ 5327719 h 5327719"/>
              <a:gd name="connsiteX0" fmla="*/ 0 w 8694708"/>
              <a:gd name="connsiteY0" fmla="*/ 5327719 h 5327719"/>
              <a:gd name="connsiteX1" fmla="*/ 2954486 w 8694708"/>
              <a:gd name="connsiteY1" fmla="*/ 7967 h 5327719"/>
              <a:gd name="connsiteX2" fmla="*/ 7609205 w 8694708"/>
              <a:gd name="connsiteY2" fmla="*/ 0 h 5327719"/>
              <a:gd name="connsiteX3" fmla="*/ 8694706 w 8694708"/>
              <a:gd name="connsiteY3" fmla="*/ 5313488 h 5327719"/>
              <a:gd name="connsiteX4" fmla="*/ 0 w 8694708"/>
              <a:gd name="connsiteY4" fmla="*/ 5327719 h 5327719"/>
              <a:gd name="connsiteX0" fmla="*/ 0 w 8694708"/>
              <a:gd name="connsiteY0" fmla="*/ 5327719 h 5327719"/>
              <a:gd name="connsiteX1" fmla="*/ 2954486 w 8694708"/>
              <a:gd name="connsiteY1" fmla="*/ 7967 h 5327719"/>
              <a:gd name="connsiteX2" fmla="*/ 7795240 w 8694708"/>
              <a:gd name="connsiteY2" fmla="*/ 0 h 5327719"/>
              <a:gd name="connsiteX3" fmla="*/ 8694706 w 8694708"/>
              <a:gd name="connsiteY3" fmla="*/ 5313488 h 5327719"/>
              <a:gd name="connsiteX4" fmla="*/ 0 w 8694708"/>
              <a:gd name="connsiteY4" fmla="*/ 5327719 h 5327719"/>
              <a:gd name="connsiteX0" fmla="*/ 0 w 8694708"/>
              <a:gd name="connsiteY0" fmla="*/ 5319752 h 5319752"/>
              <a:gd name="connsiteX1" fmla="*/ 2954486 w 8694708"/>
              <a:gd name="connsiteY1" fmla="*/ 0 h 5319752"/>
              <a:gd name="connsiteX2" fmla="*/ 7800409 w 8694708"/>
              <a:gd name="connsiteY2" fmla="*/ 13676 h 5319752"/>
              <a:gd name="connsiteX3" fmla="*/ 8694706 w 8694708"/>
              <a:gd name="connsiteY3" fmla="*/ 5305521 h 5319752"/>
              <a:gd name="connsiteX4" fmla="*/ 0 w 8694708"/>
              <a:gd name="connsiteY4" fmla="*/ 5319752 h 5319752"/>
              <a:gd name="connsiteX0" fmla="*/ 0 w 8694709"/>
              <a:gd name="connsiteY0" fmla="*/ 5333129 h 5333129"/>
              <a:gd name="connsiteX1" fmla="*/ 2954486 w 8694709"/>
              <a:gd name="connsiteY1" fmla="*/ 13377 h 5333129"/>
              <a:gd name="connsiteX2" fmla="*/ 7810745 w 8694709"/>
              <a:gd name="connsiteY2" fmla="*/ 0 h 5333129"/>
              <a:gd name="connsiteX3" fmla="*/ 8694706 w 8694709"/>
              <a:gd name="connsiteY3" fmla="*/ 5318898 h 5333129"/>
              <a:gd name="connsiteX4" fmla="*/ 0 w 8694709"/>
              <a:gd name="connsiteY4" fmla="*/ 5333129 h 5333129"/>
              <a:gd name="connsiteX0" fmla="*/ 0 w 7810745"/>
              <a:gd name="connsiteY0" fmla="*/ 5333129 h 5351361"/>
              <a:gd name="connsiteX1" fmla="*/ 2954486 w 7810745"/>
              <a:gd name="connsiteY1" fmla="*/ 13377 h 5351361"/>
              <a:gd name="connsiteX2" fmla="*/ 7810745 w 7810745"/>
              <a:gd name="connsiteY2" fmla="*/ 0 h 5351361"/>
              <a:gd name="connsiteX3" fmla="*/ 7774872 w 7810745"/>
              <a:gd name="connsiteY3" fmla="*/ 5351361 h 5351361"/>
              <a:gd name="connsiteX4" fmla="*/ 0 w 7810745"/>
              <a:gd name="connsiteY4" fmla="*/ 5333129 h 5351361"/>
              <a:gd name="connsiteX0" fmla="*/ 0 w 7821551"/>
              <a:gd name="connsiteY0" fmla="*/ 5333129 h 5345950"/>
              <a:gd name="connsiteX1" fmla="*/ 2954486 w 7821551"/>
              <a:gd name="connsiteY1" fmla="*/ 13377 h 5345950"/>
              <a:gd name="connsiteX2" fmla="*/ 7810745 w 7821551"/>
              <a:gd name="connsiteY2" fmla="*/ 0 h 5345950"/>
              <a:gd name="connsiteX3" fmla="*/ 7821380 w 7821551"/>
              <a:gd name="connsiteY3" fmla="*/ 5345950 h 5345950"/>
              <a:gd name="connsiteX4" fmla="*/ 0 w 7821551"/>
              <a:gd name="connsiteY4" fmla="*/ 5333129 h 5345950"/>
              <a:gd name="connsiteX0" fmla="*/ 0 w 7847283"/>
              <a:gd name="connsiteY0" fmla="*/ 5333129 h 5345950"/>
              <a:gd name="connsiteX1" fmla="*/ 2954486 w 7847283"/>
              <a:gd name="connsiteY1" fmla="*/ 13377 h 5345950"/>
              <a:gd name="connsiteX2" fmla="*/ 7810745 w 7847283"/>
              <a:gd name="connsiteY2" fmla="*/ 0 h 5345950"/>
              <a:gd name="connsiteX3" fmla="*/ 7847219 w 7847283"/>
              <a:gd name="connsiteY3" fmla="*/ 5345950 h 5345950"/>
              <a:gd name="connsiteX4" fmla="*/ 0 w 7847283"/>
              <a:gd name="connsiteY4" fmla="*/ 5333129 h 5345950"/>
              <a:gd name="connsiteX0" fmla="*/ 0 w 7831819"/>
              <a:gd name="connsiteY0" fmla="*/ 5333129 h 5351361"/>
              <a:gd name="connsiteX1" fmla="*/ 2954486 w 7831819"/>
              <a:gd name="connsiteY1" fmla="*/ 13377 h 5351361"/>
              <a:gd name="connsiteX2" fmla="*/ 7810745 w 7831819"/>
              <a:gd name="connsiteY2" fmla="*/ 0 h 5351361"/>
              <a:gd name="connsiteX3" fmla="*/ 7831716 w 7831819"/>
              <a:gd name="connsiteY3" fmla="*/ 5351361 h 5351361"/>
              <a:gd name="connsiteX4" fmla="*/ 0 w 7831819"/>
              <a:gd name="connsiteY4" fmla="*/ 5333129 h 5351361"/>
              <a:gd name="connsiteX0" fmla="*/ 0 w 7821551"/>
              <a:gd name="connsiteY0" fmla="*/ 5333129 h 5356772"/>
              <a:gd name="connsiteX1" fmla="*/ 2954486 w 7821551"/>
              <a:gd name="connsiteY1" fmla="*/ 13377 h 5356772"/>
              <a:gd name="connsiteX2" fmla="*/ 7810745 w 7821551"/>
              <a:gd name="connsiteY2" fmla="*/ 0 h 5356772"/>
              <a:gd name="connsiteX3" fmla="*/ 7821380 w 7821551"/>
              <a:gd name="connsiteY3" fmla="*/ 5356772 h 5356772"/>
              <a:gd name="connsiteX4" fmla="*/ 0 w 7821551"/>
              <a:gd name="connsiteY4" fmla="*/ 5333129 h 5356772"/>
              <a:gd name="connsiteX0" fmla="*/ 0 w 7831818"/>
              <a:gd name="connsiteY0" fmla="*/ 5333129 h 5356772"/>
              <a:gd name="connsiteX1" fmla="*/ 2954486 w 7831818"/>
              <a:gd name="connsiteY1" fmla="*/ 13377 h 5356772"/>
              <a:gd name="connsiteX2" fmla="*/ 7810745 w 7831818"/>
              <a:gd name="connsiteY2" fmla="*/ 0 h 5356772"/>
              <a:gd name="connsiteX3" fmla="*/ 7831715 w 7831818"/>
              <a:gd name="connsiteY3" fmla="*/ 5356772 h 5356772"/>
              <a:gd name="connsiteX4" fmla="*/ 0 w 7831818"/>
              <a:gd name="connsiteY4" fmla="*/ 5333129 h 5356772"/>
              <a:gd name="connsiteX0" fmla="*/ 0 w 7831818"/>
              <a:gd name="connsiteY0" fmla="*/ 5333129 h 5333129"/>
              <a:gd name="connsiteX1" fmla="*/ 2954486 w 7831818"/>
              <a:gd name="connsiteY1" fmla="*/ 13377 h 5333129"/>
              <a:gd name="connsiteX2" fmla="*/ 7810745 w 7831818"/>
              <a:gd name="connsiteY2" fmla="*/ 0 h 5333129"/>
              <a:gd name="connsiteX3" fmla="*/ 7831715 w 7831818"/>
              <a:gd name="connsiteY3" fmla="*/ 5329719 h 5333129"/>
              <a:gd name="connsiteX4" fmla="*/ 0 w 7831818"/>
              <a:gd name="connsiteY4" fmla="*/ 5333129 h 533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1818" h="5333129">
                <a:moveTo>
                  <a:pt x="0" y="5333129"/>
                </a:moveTo>
                <a:lnTo>
                  <a:pt x="2954486" y="13377"/>
                </a:lnTo>
                <a:lnTo>
                  <a:pt x="7810745" y="0"/>
                </a:lnTo>
                <a:cubicBezTo>
                  <a:pt x="7808851" y="1769643"/>
                  <a:pt x="7833609" y="3560076"/>
                  <a:pt x="7831715" y="5329719"/>
                </a:cubicBezTo>
                <a:lnTo>
                  <a:pt x="0" y="5333129"/>
                </a:lnTo>
                <a:close/>
              </a:path>
            </a:pathLst>
          </a:custGeom>
          <a:solidFill>
            <a:srgbClr val="00539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sp>
        <p:nvSpPr>
          <p:cNvPr id="8" name="Picture Placeholder 5">
            <a:extLst>
              <a:ext uri="{FF2B5EF4-FFF2-40B4-BE49-F238E27FC236}">
                <a16:creationId xmlns:a16="http://schemas.microsoft.com/office/drawing/2014/main" id="{E07DFB7C-5A68-4346-9520-3F40DD8C3137}"/>
              </a:ext>
            </a:extLst>
          </p:cNvPr>
          <p:cNvSpPr>
            <a:spLocks noGrp="1" noChangeAspect="1"/>
          </p:cNvSpPr>
          <p:nvPr>
            <p:ph type="pic" sz="quarter" idx="10" hasCustomPrompt="1"/>
          </p:nvPr>
        </p:nvSpPr>
        <p:spPr>
          <a:xfrm>
            <a:off x="5223508" y="532665"/>
            <a:ext cx="1280160" cy="1280160"/>
          </a:xfrm>
          <a:prstGeom prst="ellipse">
            <a:avLst/>
          </a:prstGeom>
          <a:solidFill>
            <a:schemeClr val="bg2"/>
          </a:solidFill>
          <a:ln w="19050">
            <a:solidFill>
              <a:srgbClr val="FFD331"/>
            </a:solidFill>
          </a:ln>
        </p:spPr>
        <p:txBody>
          <a:bodyPr>
            <a:normAutofit/>
          </a:bodyPr>
          <a:lstStyle>
            <a:lvl1pPr marL="0" indent="0">
              <a:buNone/>
              <a:defRPr sz="1200"/>
            </a:lvl1pPr>
          </a:lstStyle>
          <a:p>
            <a:r>
              <a:rPr lang="en-US"/>
              <a:t>Click to Insert picture</a:t>
            </a:r>
          </a:p>
        </p:txBody>
      </p:sp>
      <p:pic>
        <p:nvPicPr>
          <p:cNvPr id="10" name="Graphic 9">
            <a:extLst>
              <a:ext uri="{FF2B5EF4-FFF2-40B4-BE49-F238E27FC236}">
                <a16:creationId xmlns:a16="http://schemas.microsoft.com/office/drawing/2014/main" id="{F4DD6D8A-AA89-5743-9FE1-A828574DCF3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37316" y="2185495"/>
            <a:ext cx="5143500" cy="5143500"/>
          </a:xfrm>
          <a:prstGeom prst="rect">
            <a:avLst/>
          </a:prstGeom>
        </p:spPr>
      </p:pic>
      <p:sp>
        <p:nvSpPr>
          <p:cNvPr id="12" name="Text Placeholder 4">
            <a:extLst>
              <a:ext uri="{FF2B5EF4-FFF2-40B4-BE49-F238E27FC236}">
                <a16:creationId xmlns:a16="http://schemas.microsoft.com/office/drawing/2014/main" id="{3CB05254-27D9-FA4C-8ADB-0D32B1051C2C}"/>
              </a:ext>
            </a:extLst>
          </p:cNvPr>
          <p:cNvSpPr>
            <a:spLocks noGrp="1"/>
          </p:cNvSpPr>
          <p:nvPr>
            <p:ph type="body" sz="quarter" idx="11" hasCustomPrompt="1"/>
          </p:nvPr>
        </p:nvSpPr>
        <p:spPr>
          <a:xfrm>
            <a:off x="315901" y="706941"/>
            <a:ext cx="4885963" cy="457200"/>
          </a:xfrm>
        </p:spPr>
        <p:txBody>
          <a:bodyPr anchor="ctr">
            <a:noAutofit/>
          </a:bodyPr>
          <a:lstStyle>
            <a:lvl1pPr marL="0" indent="0" algn="l">
              <a:lnSpc>
                <a:spcPct val="80000"/>
              </a:lnSpc>
              <a:buNone/>
              <a:defRPr sz="2400" b="0" i="0">
                <a:solidFill>
                  <a:schemeClr val="bg1"/>
                </a:solidFill>
                <a:latin typeface="Arial" panose="020B0604020202020204" pitchFamily="34" charset="0"/>
                <a:cs typeface="Arial" panose="020B0604020202020204" pitchFamily="34" charset="0"/>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Presenter Name</a:t>
            </a:r>
          </a:p>
        </p:txBody>
      </p:sp>
      <p:sp>
        <p:nvSpPr>
          <p:cNvPr id="13" name="Text Placeholder 4">
            <a:extLst>
              <a:ext uri="{FF2B5EF4-FFF2-40B4-BE49-F238E27FC236}">
                <a16:creationId xmlns:a16="http://schemas.microsoft.com/office/drawing/2014/main" id="{8E0A70BA-5B3E-AA4A-8DB1-B2A09D235D8F}"/>
              </a:ext>
            </a:extLst>
          </p:cNvPr>
          <p:cNvSpPr>
            <a:spLocks noGrp="1"/>
          </p:cNvSpPr>
          <p:nvPr>
            <p:ph type="body" sz="quarter" idx="12" hasCustomPrompt="1"/>
          </p:nvPr>
        </p:nvSpPr>
        <p:spPr>
          <a:xfrm>
            <a:off x="315901" y="2123560"/>
            <a:ext cx="4885963" cy="457200"/>
          </a:xfrm>
        </p:spPr>
        <p:txBody>
          <a:bodyPr anchor="ctr">
            <a:noAutofit/>
          </a:bodyPr>
          <a:lstStyle>
            <a:lvl1pPr marL="0" indent="0" algn="l">
              <a:lnSpc>
                <a:spcPct val="80000"/>
              </a:lnSpc>
              <a:buNone/>
              <a:defRPr sz="2400" b="0" i="0">
                <a:solidFill>
                  <a:schemeClr val="bg1"/>
                </a:solidFill>
                <a:latin typeface="Arial" panose="020B0604020202020204" pitchFamily="34" charset="0"/>
                <a:cs typeface="Arial" panose="020B0604020202020204" pitchFamily="34" charset="0"/>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Presenter Name</a:t>
            </a:r>
          </a:p>
        </p:txBody>
      </p:sp>
      <p:sp>
        <p:nvSpPr>
          <p:cNvPr id="16" name="Text Placeholder 4">
            <a:extLst>
              <a:ext uri="{FF2B5EF4-FFF2-40B4-BE49-F238E27FC236}">
                <a16:creationId xmlns:a16="http://schemas.microsoft.com/office/drawing/2014/main" id="{1716619B-CEAE-CD4D-859C-309EB8078DEE}"/>
              </a:ext>
            </a:extLst>
          </p:cNvPr>
          <p:cNvSpPr>
            <a:spLocks noGrp="1"/>
          </p:cNvSpPr>
          <p:nvPr>
            <p:ph type="body" sz="quarter" idx="14" hasCustomPrompt="1"/>
          </p:nvPr>
        </p:nvSpPr>
        <p:spPr>
          <a:xfrm>
            <a:off x="315901" y="3540179"/>
            <a:ext cx="4885963" cy="457200"/>
          </a:xfrm>
        </p:spPr>
        <p:txBody>
          <a:bodyPr anchor="ctr">
            <a:noAutofit/>
          </a:bodyPr>
          <a:lstStyle>
            <a:lvl1pPr marL="0" indent="0" algn="l">
              <a:lnSpc>
                <a:spcPct val="80000"/>
              </a:lnSpc>
              <a:buNone/>
              <a:defRPr sz="2400" b="0" i="0">
                <a:solidFill>
                  <a:schemeClr val="bg1"/>
                </a:solidFill>
                <a:latin typeface="Arial" panose="020B0604020202020204" pitchFamily="34" charset="0"/>
                <a:cs typeface="Arial" panose="020B0604020202020204" pitchFamily="34" charset="0"/>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Presenter Name</a:t>
            </a:r>
          </a:p>
        </p:txBody>
      </p:sp>
      <p:sp>
        <p:nvSpPr>
          <p:cNvPr id="3" name="Text Placeholder 2">
            <a:extLst>
              <a:ext uri="{FF2B5EF4-FFF2-40B4-BE49-F238E27FC236}">
                <a16:creationId xmlns:a16="http://schemas.microsoft.com/office/drawing/2014/main" id="{8949A1E6-811E-3842-8419-EA4A831D6178}"/>
              </a:ext>
            </a:extLst>
          </p:cNvPr>
          <p:cNvSpPr>
            <a:spLocks noGrp="1"/>
          </p:cNvSpPr>
          <p:nvPr>
            <p:ph type="body" sz="quarter" idx="15" hasCustomPrompt="1"/>
          </p:nvPr>
        </p:nvSpPr>
        <p:spPr>
          <a:xfrm>
            <a:off x="315913" y="1172745"/>
            <a:ext cx="4886325" cy="369887"/>
          </a:xfrm>
        </p:spPr>
        <p:txBody>
          <a:bodyPr>
            <a:noAutofit/>
          </a:bodyPr>
          <a:lstStyle>
            <a:lvl1pPr marL="0" indent="0">
              <a:buNone/>
              <a:defRPr sz="1600">
                <a:solidFill>
                  <a:schemeClr val="bg1"/>
                </a:solidFill>
              </a:defRPr>
            </a:lvl1pPr>
          </a:lstStyle>
          <a:p>
            <a:pPr lvl="0"/>
            <a:r>
              <a:rPr lang="en-US"/>
              <a:t>Click to edit Presenter Title</a:t>
            </a:r>
          </a:p>
        </p:txBody>
      </p:sp>
      <p:sp>
        <p:nvSpPr>
          <p:cNvPr id="17" name="Text Placeholder 2">
            <a:extLst>
              <a:ext uri="{FF2B5EF4-FFF2-40B4-BE49-F238E27FC236}">
                <a16:creationId xmlns:a16="http://schemas.microsoft.com/office/drawing/2014/main" id="{ECA7E6EA-EC28-B74F-9262-DC57BC768B39}"/>
              </a:ext>
            </a:extLst>
          </p:cNvPr>
          <p:cNvSpPr>
            <a:spLocks noGrp="1"/>
          </p:cNvSpPr>
          <p:nvPr>
            <p:ph type="body" sz="quarter" idx="16" hasCustomPrompt="1"/>
          </p:nvPr>
        </p:nvSpPr>
        <p:spPr>
          <a:xfrm>
            <a:off x="315913" y="2581744"/>
            <a:ext cx="4886325" cy="369887"/>
          </a:xfrm>
        </p:spPr>
        <p:txBody>
          <a:bodyPr>
            <a:noAutofit/>
          </a:bodyPr>
          <a:lstStyle>
            <a:lvl1pPr marL="0" indent="0">
              <a:buNone/>
              <a:defRPr sz="1600">
                <a:solidFill>
                  <a:schemeClr val="bg1"/>
                </a:solidFill>
              </a:defRPr>
            </a:lvl1pPr>
          </a:lstStyle>
          <a:p>
            <a:pPr lvl="0"/>
            <a:r>
              <a:rPr lang="en-US"/>
              <a:t>Click to edit Presenter Title</a:t>
            </a:r>
          </a:p>
        </p:txBody>
      </p:sp>
      <p:sp>
        <p:nvSpPr>
          <p:cNvPr id="19" name="Text Placeholder 2">
            <a:extLst>
              <a:ext uri="{FF2B5EF4-FFF2-40B4-BE49-F238E27FC236}">
                <a16:creationId xmlns:a16="http://schemas.microsoft.com/office/drawing/2014/main" id="{5F72014F-DF79-3543-8E7D-FBA7DD8518D6}"/>
              </a:ext>
            </a:extLst>
          </p:cNvPr>
          <p:cNvSpPr>
            <a:spLocks noGrp="1"/>
          </p:cNvSpPr>
          <p:nvPr>
            <p:ph type="body" sz="quarter" idx="18" hasCustomPrompt="1"/>
          </p:nvPr>
        </p:nvSpPr>
        <p:spPr>
          <a:xfrm>
            <a:off x="315913" y="4000011"/>
            <a:ext cx="4886325" cy="369887"/>
          </a:xfrm>
        </p:spPr>
        <p:txBody>
          <a:bodyPr>
            <a:noAutofit/>
          </a:bodyPr>
          <a:lstStyle>
            <a:lvl1pPr marL="0" indent="0">
              <a:buNone/>
              <a:defRPr sz="1600">
                <a:solidFill>
                  <a:schemeClr val="bg1"/>
                </a:solidFill>
              </a:defRPr>
            </a:lvl1pPr>
          </a:lstStyle>
          <a:p>
            <a:pPr lvl="0"/>
            <a:r>
              <a:rPr lang="en-US"/>
              <a:t>Click to edit Presenter Title</a:t>
            </a:r>
          </a:p>
        </p:txBody>
      </p:sp>
      <p:sp>
        <p:nvSpPr>
          <p:cNvPr id="21" name="Picture Placeholder 5">
            <a:extLst>
              <a:ext uri="{FF2B5EF4-FFF2-40B4-BE49-F238E27FC236}">
                <a16:creationId xmlns:a16="http://schemas.microsoft.com/office/drawing/2014/main" id="{53BBEE15-2506-D74C-9020-BAD72576EC4C}"/>
              </a:ext>
            </a:extLst>
          </p:cNvPr>
          <p:cNvSpPr>
            <a:spLocks noGrp="1" noChangeAspect="1"/>
          </p:cNvSpPr>
          <p:nvPr>
            <p:ph type="pic" sz="quarter" idx="20" hasCustomPrompt="1"/>
          </p:nvPr>
        </p:nvSpPr>
        <p:spPr>
          <a:xfrm>
            <a:off x="5997558" y="1940680"/>
            <a:ext cx="1280160" cy="1280160"/>
          </a:xfrm>
          <a:prstGeom prst="ellipse">
            <a:avLst/>
          </a:prstGeom>
          <a:solidFill>
            <a:schemeClr val="bg2"/>
          </a:solidFill>
          <a:ln w="19050">
            <a:solidFill>
              <a:srgbClr val="FFD331"/>
            </a:solidFill>
          </a:ln>
        </p:spPr>
        <p:txBody>
          <a:bodyPr>
            <a:normAutofit/>
          </a:bodyPr>
          <a:lstStyle>
            <a:lvl1pPr marL="0" indent="0">
              <a:buNone/>
              <a:defRPr sz="1200"/>
            </a:lvl1pPr>
          </a:lstStyle>
          <a:p>
            <a:r>
              <a:rPr lang="en-US"/>
              <a:t>Click to Insert picture</a:t>
            </a:r>
          </a:p>
        </p:txBody>
      </p:sp>
      <p:sp>
        <p:nvSpPr>
          <p:cNvPr id="22" name="Picture Placeholder 5">
            <a:extLst>
              <a:ext uri="{FF2B5EF4-FFF2-40B4-BE49-F238E27FC236}">
                <a16:creationId xmlns:a16="http://schemas.microsoft.com/office/drawing/2014/main" id="{0AF85AA5-A183-4542-84DF-030544BF3508}"/>
              </a:ext>
            </a:extLst>
          </p:cNvPr>
          <p:cNvSpPr>
            <a:spLocks noGrp="1" noChangeAspect="1"/>
          </p:cNvSpPr>
          <p:nvPr>
            <p:ph type="pic" sz="quarter" idx="21" hasCustomPrompt="1"/>
          </p:nvPr>
        </p:nvSpPr>
        <p:spPr>
          <a:xfrm>
            <a:off x="6811454" y="3357299"/>
            <a:ext cx="1280160" cy="1280160"/>
          </a:xfrm>
          <a:prstGeom prst="ellipse">
            <a:avLst/>
          </a:prstGeom>
          <a:solidFill>
            <a:schemeClr val="bg2"/>
          </a:solidFill>
          <a:ln w="19050">
            <a:solidFill>
              <a:srgbClr val="FFD331"/>
            </a:solidFill>
          </a:ln>
        </p:spPr>
        <p:txBody>
          <a:bodyPr>
            <a:normAutofit/>
          </a:bodyPr>
          <a:lstStyle>
            <a:lvl1pPr marL="0" indent="0">
              <a:buNone/>
              <a:defRPr sz="1200"/>
            </a:lvl1pPr>
          </a:lstStyle>
          <a:p>
            <a:r>
              <a:rPr lang="en-US"/>
              <a:t>Click to Insert picture</a:t>
            </a:r>
          </a:p>
        </p:txBody>
      </p:sp>
    </p:spTree>
    <p:extLst>
      <p:ext uri="{BB962C8B-B14F-4D97-AF65-F5344CB8AC3E}">
        <p14:creationId xmlns:p14="http://schemas.microsoft.com/office/powerpoint/2010/main" val="138712581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FourPresenter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9F22672-BDA9-8648-8A55-E8FA00568B35}"/>
              </a:ext>
            </a:extLst>
          </p:cNvPr>
          <p:cNvSpPr/>
          <p:nvPr userDrawn="1"/>
        </p:nvSpPr>
        <p:spPr>
          <a:xfrm>
            <a:off x="0" y="8116"/>
            <a:ext cx="9144001" cy="5303520"/>
          </a:xfrm>
          <a:prstGeom prst="rect">
            <a:avLst/>
          </a:prstGeom>
          <a:solidFill>
            <a:srgbClr val="00539B"/>
          </a:solidFill>
          <a:ln w="12700" cap="flat">
            <a:noFill/>
            <a:miter lim="400000"/>
          </a:ln>
          <a:effectLst>
            <a:outerShdw blurRad="165100" dist="120225" dir="2705541" rotWithShape="0">
              <a:srgbClr val="A6AAA9">
                <a:alpha val="17801"/>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sp>
        <p:nvSpPr>
          <p:cNvPr id="11" name="Rectangle 10">
            <a:extLst>
              <a:ext uri="{FF2B5EF4-FFF2-40B4-BE49-F238E27FC236}">
                <a16:creationId xmlns:a16="http://schemas.microsoft.com/office/drawing/2014/main" id="{1BD9880D-5076-794F-B770-4672BA641A86}"/>
              </a:ext>
            </a:extLst>
          </p:cNvPr>
          <p:cNvSpPr/>
          <p:nvPr userDrawn="1"/>
        </p:nvSpPr>
        <p:spPr>
          <a:xfrm>
            <a:off x="0" y="5484"/>
            <a:ext cx="9144001" cy="5303520"/>
          </a:xfrm>
          <a:prstGeom prst="rect">
            <a:avLst/>
          </a:prstGeom>
          <a:solidFill>
            <a:srgbClr val="2F83C5">
              <a:alpha val="60000"/>
            </a:srgbClr>
          </a:solidFill>
          <a:ln w="12700" cap="flat">
            <a:noFill/>
            <a:miter lim="400000"/>
          </a:ln>
          <a:effectLst>
            <a:outerShdw blurRad="165100" dist="120225" dir="2705541" rotWithShape="0">
              <a:srgbClr val="A6AAA9">
                <a:alpha val="17801"/>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sp>
        <p:nvSpPr>
          <p:cNvPr id="15" name="Parallelogram 12">
            <a:extLst>
              <a:ext uri="{FF2B5EF4-FFF2-40B4-BE49-F238E27FC236}">
                <a16:creationId xmlns:a16="http://schemas.microsoft.com/office/drawing/2014/main" id="{C21541D7-A757-B04C-9F05-5D1418290CB5}"/>
              </a:ext>
            </a:extLst>
          </p:cNvPr>
          <p:cNvSpPr/>
          <p:nvPr userDrawn="1"/>
        </p:nvSpPr>
        <p:spPr>
          <a:xfrm flipH="1">
            <a:off x="-108540" y="-9320"/>
            <a:ext cx="8200154" cy="5333129"/>
          </a:xfrm>
          <a:custGeom>
            <a:avLst/>
            <a:gdLst>
              <a:gd name="connsiteX0" fmla="*/ 0 w 6714618"/>
              <a:gd name="connsiteY0" fmla="*/ 5303520 h 5303520"/>
              <a:gd name="connsiteX1" fmla="*/ 1325880 w 6714618"/>
              <a:gd name="connsiteY1" fmla="*/ 0 h 5303520"/>
              <a:gd name="connsiteX2" fmla="*/ 6714618 w 6714618"/>
              <a:gd name="connsiteY2" fmla="*/ 0 h 5303520"/>
              <a:gd name="connsiteX3" fmla="*/ 5388738 w 6714618"/>
              <a:gd name="connsiteY3" fmla="*/ 5303520 h 5303520"/>
              <a:gd name="connsiteX4" fmla="*/ 0 w 6714618"/>
              <a:gd name="connsiteY4" fmla="*/ 5303520 h 5303520"/>
              <a:gd name="connsiteX0" fmla="*/ 0 w 7288147"/>
              <a:gd name="connsiteY0" fmla="*/ 5314341 h 5314341"/>
              <a:gd name="connsiteX1" fmla="*/ 1899409 w 7288147"/>
              <a:gd name="connsiteY1" fmla="*/ 0 h 5314341"/>
              <a:gd name="connsiteX2" fmla="*/ 7288147 w 7288147"/>
              <a:gd name="connsiteY2" fmla="*/ 0 h 5314341"/>
              <a:gd name="connsiteX3" fmla="*/ 5962267 w 7288147"/>
              <a:gd name="connsiteY3" fmla="*/ 5303520 h 5314341"/>
              <a:gd name="connsiteX4" fmla="*/ 0 w 7288147"/>
              <a:gd name="connsiteY4" fmla="*/ 5314341 h 5314341"/>
              <a:gd name="connsiteX0" fmla="*/ 0 w 7288147"/>
              <a:gd name="connsiteY0" fmla="*/ 5319752 h 5319752"/>
              <a:gd name="connsiteX1" fmla="*/ 2954486 w 7288147"/>
              <a:gd name="connsiteY1" fmla="*/ 0 h 5319752"/>
              <a:gd name="connsiteX2" fmla="*/ 7288147 w 7288147"/>
              <a:gd name="connsiteY2" fmla="*/ 5411 h 5319752"/>
              <a:gd name="connsiteX3" fmla="*/ 5962267 w 7288147"/>
              <a:gd name="connsiteY3" fmla="*/ 5308931 h 5319752"/>
              <a:gd name="connsiteX4" fmla="*/ 0 w 7288147"/>
              <a:gd name="connsiteY4" fmla="*/ 5319752 h 5319752"/>
              <a:gd name="connsiteX0" fmla="*/ 0 w 9116947"/>
              <a:gd name="connsiteY0" fmla="*/ 5319752 h 5319752"/>
              <a:gd name="connsiteX1" fmla="*/ 2954486 w 9116947"/>
              <a:gd name="connsiteY1" fmla="*/ 0 h 5319752"/>
              <a:gd name="connsiteX2" fmla="*/ 9116947 w 9116947"/>
              <a:gd name="connsiteY2" fmla="*/ 5411 h 5319752"/>
              <a:gd name="connsiteX3" fmla="*/ 5962267 w 9116947"/>
              <a:gd name="connsiteY3" fmla="*/ 5308931 h 5319752"/>
              <a:gd name="connsiteX4" fmla="*/ 0 w 9116947"/>
              <a:gd name="connsiteY4" fmla="*/ 5319752 h 5319752"/>
              <a:gd name="connsiteX0" fmla="*/ 0 w 9203518"/>
              <a:gd name="connsiteY0" fmla="*/ 5319752 h 5319752"/>
              <a:gd name="connsiteX1" fmla="*/ 2954486 w 9203518"/>
              <a:gd name="connsiteY1" fmla="*/ 0 h 5319752"/>
              <a:gd name="connsiteX2" fmla="*/ 9203518 w 9203518"/>
              <a:gd name="connsiteY2" fmla="*/ 5411 h 5319752"/>
              <a:gd name="connsiteX3" fmla="*/ 5962267 w 9203518"/>
              <a:gd name="connsiteY3" fmla="*/ 5308931 h 5319752"/>
              <a:gd name="connsiteX4" fmla="*/ 0 w 9203518"/>
              <a:gd name="connsiteY4" fmla="*/ 5319752 h 5319752"/>
              <a:gd name="connsiteX0" fmla="*/ 0 w 9203518"/>
              <a:gd name="connsiteY0" fmla="*/ 5319752 h 5319752"/>
              <a:gd name="connsiteX1" fmla="*/ 2954486 w 9203518"/>
              <a:gd name="connsiteY1" fmla="*/ 0 h 5319752"/>
              <a:gd name="connsiteX2" fmla="*/ 9203518 w 9203518"/>
              <a:gd name="connsiteY2" fmla="*/ 5411 h 5319752"/>
              <a:gd name="connsiteX3" fmla="*/ 9197837 w 9203518"/>
              <a:gd name="connsiteY3" fmla="*/ 5314341 h 5319752"/>
              <a:gd name="connsiteX4" fmla="*/ 0 w 9203518"/>
              <a:gd name="connsiteY4" fmla="*/ 5319752 h 5319752"/>
              <a:gd name="connsiteX0" fmla="*/ 0 w 9383886"/>
              <a:gd name="connsiteY0" fmla="*/ 5319752 h 5319752"/>
              <a:gd name="connsiteX1" fmla="*/ 2954486 w 9383886"/>
              <a:gd name="connsiteY1" fmla="*/ 0 h 5319752"/>
              <a:gd name="connsiteX2" fmla="*/ 9203518 w 9383886"/>
              <a:gd name="connsiteY2" fmla="*/ 5411 h 5319752"/>
              <a:gd name="connsiteX3" fmla="*/ 9383872 w 9383886"/>
              <a:gd name="connsiteY3" fmla="*/ 5308931 h 5319752"/>
              <a:gd name="connsiteX4" fmla="*/ 0 w 9383886"/>
              <a:gd name="connsiteY4" fmla="*/ 5319752 h 5319752"/>
              <a:gd name="connsiteX0" fmla="*/ 0 w 9384150"/>
              <a:gd name="connsiteY0" fmla="*/ 5319752 h 5319752"/>
              <a:gd name="connsiteX1" fmla="*/ 2954486 w 9384150"/>
              <a:gd name="connsiteY1" fmla="*/ 0 h 5319752"/>
              <a:gd name="connsiteX2" fmla="*/ 9379217 w 9384150"/>
              <a:gd name="connsiteY2" fmla="*/ 5411 h 5319752"/>
              <a:gd name="connsiteX3" fmla="*/ 9383872 w 9384150"/>
              <a:gd name="connsiteY3" fmla="*/ 5308931 h 5319752"/>
              <a:gd name="connsiteX4" fmla="*/ 0 w 9384150"/>
              <a:gd name="connsiteY4" fmla="*/ 5319752 h 5319752"/>
              <a:gd name="connsiteX0" fmla="*/ 0 w 9383873"/>
              <a:gd name="connsiteY0" fmla="*/ 5320604 h 5320604"/>
              <a:gd name="connsiteX1" fmla="*/ 2954486 w 9383873"/>
              <a:gd name="connsiteY1" fmla="*/ 852 h 5320604"/>
              <a:gd name="connsiteX2" fmla="*/ 7249736 w 9383873"/>
              <a:gd name="connsiteY2" fmla="*/ 0 h 5320604"/>
              <a:gd name="connsiteX3" fmla="*/ 9383872 w 9383873"/>
              <a:gd name="connsiteY3" fmla="*/ 5309783 h 5320604"/>
              <a:gd name="connsiteX4" fmla="*/ 0 w 9383873"/>
              <a:gd name="connsiteY4" fmla="*/ 5320604 h 5320604"/>
              <a:gd name="connsiteX0" fmla="*/ 0 w 7249736"/>
              <a:gd name="connsiteY0" fmla="*/ 5320604 h 5320604"/>
              <a:gd name="connsiteX1" fmla="*/ 2954486 w 7249736"/>
              <a:gd name="connsiteY1" fmla="*/ 852 h 5320604"/>
              <a:gd name="connsiteX2" fmla="*/ 7249736 w 7249736"/>
              <a:gd name="connsiteY2" fmla="*/ 0 h 5320604"/>
              <a:gd name="connsiteX3" fmla="*/ 7230464 w 7249736"/>
              <a:gd name="connsiteY3" fmla="*/ 5309783 h 5320604"/>
              <a:gd name="connsiteX4" fmla="*/ 0 w 7249736"/>
              <a:gd name="connsiteY4" fmla="*/ 5320604 h 5320604"/>
              <a:gd name="connsiteX0" fmla="*/ 0 w 7230588"/>
              <a:gd name="connsiteY0" fmla="*/ 5320604 h 5320604"/>
              <a:gd name="connsiteX1" fmla="*/ 2954486 w 7230588"/>
              <a:gd name="connsiteY1" fmla="*/ 852 h 5320604"/>
              <a:gd name="connsiteX2" fmla="*/ 7213846 w 7230588"/>
              <a:gd name="connsiteY2" fmla="*/ 0 h 5320604"/>
              <a:gd name="connsiteX3" fmla="*/ 7230464 w 7230588"/>
              <a:gd name="connsiteY3" fmla="*/ 5309783 h 5320604"/>
              <a:gd name="connsiteX4" fmla="*/ 0 w 7230588"/>
              <a:gd name="connsiteY4" fmla="*/ 5320604 h 5320604"/>
              <a:gd name="connsiteX0" fmla="*/ 0 w 7230471"/>
              <a:gd name="connsiteY0" fmla="*/ 5326867 h 5326867"/>
              <a:gd name="connsiteX1" fmla="*/ 2954486 w 7230471"/>
              <a:gd name="connsiteY1" fmla="*/ 7115 h 5326867"/>
              <a:gd name="connsiteX2" fmla="*/ 6866908 w 7230471"/>
              <a:gd name="connsiteY2" fmla="*/ 0 h 5326867"/>
              <a:gd name="connsiteX3" fmla="*/ 7230464 w 7230471"/>
              <a:gd name="connsiteY3" fmla="*/ 5316046 h 5326867"/>
              <a:gd name="connsiteX4" fmla="*/ 0 w 7230471"/>
              <a:gd name="connsiteY4" fmla="*/ 5326867 h 5326867"/>
              <a:gd name="connsiteX0" fmla="*/ 0 w 7230468"/>
              <a:gd name="connsiteY0" fmla="*/ 5333130 h 5333130"/>
              <a:gd name="connsiteX1" fmla="*/ 2954486 w 7230468"/>
              <a:gd name="connsiteY1" fmla="*/ 13378 h 5333130"/>
              <a:gd name="connsiteX2" fmla="*/ 6567825 w 7230468"/>
              <a:gd name="connsiteY2" fmla="*/ 0 h 5333130"/>
              <a:gd name="connsiteX3" fmla="*/ 7230464 w 7230468"/>
              <a:gd name="connsiteY3" fmla="*/ 5322309 h 5333130"/>
              <a:gd name="connsiteX4" fmla="*/ 0 w 7230468"/>
              <a:gd name="connsiteY4" fmla="*/ 5333130 h 5333130"/>
              <a:gd name="connsiteX0" fmla="*/ 0 w 7230467"/>
              <a:gd name="connsiteY0" fmla="*/ 5333130 h 5333130"/>
              <a:gd name="connsiteX1" fmla="*/ 2954486 w 7230467"/>
              <a:gd name="connsiteY1" fmla="*/ 13378 h 5333130"/>
              <a:gd name="connsiteX2" fmla="*/ 6460154 w 7230467"/>
              <a:gd name="connsiteY2" fmla="*/ 0 h 5333130"/>
              <a:gd name="connsiteX3" fmla="*/ 7230464 w 7230467"/>
              <a:gd name="connsiteY3" fmla="*/ 5322309 h 5333130"/>
              <a:gd name="connsiteX4" fmla="*/ 0 w 7230467"/>
              <a:gd name="connsiteY4" fmla="*/ 5333130 h 5333130"/>
              <a:gd name="connsiteX0" fmla="*/ 0 w 6460154"/>
              <a:gd name="connsiteY0" fmla="*/ 5333130 h 5333130"/>
              <a:gd name="connsiteX1" fmla="*/ 2954486 w 6460154"/>
              <a:gd name="connsiteY1" fmla="*/ 13378 h 5333130"/>
              <a:gd name="connsiteX2" fmla="*/ 6460154 w 6460154"/>
              <a:gd name="connsiteY2" fmla="*/ 0 h 5333130"/>
              <a:gd name="connsiteX3" fmla="*/ 6404991 w 6460154"/>
              <a:gd name="connsiteY3" fmla="*/ 5322309 h 5333130"/>
              <a:gd name="connsiteX4" fmla="*/ 0 w 6460154"/>
              <a:gd name="connsiteY4" fmla="*/ 5333130 h 5333130"/>
              <a:gd name="connsiteX0" fmla="*/ 0 w 6460154"/>
              <a:gd name="connsiteY0" fmla="*/ 5333130 h 5333130"/>
              <a:gd name="connsiteX1" fmla="*/ 2954486 w 6460154"/>
              <a:gd name="connsiteY1" fmla="*/ 13378 h 5333130"/>
              <a:gd name="connsiteX2" fmla="*/ 6460154 w 6460154"/>
              <a:gd name="connsiteY2" fmla="*/ 0 h 5333130"/>
              <a:gd name="connsiteX3" fmla="*/ 6434900 w 6460154"/>
              <a:gd name="connsiteY3" fmla="*/ 5322309 h 5333130"/>
              <a:gd name="connsiteX4" fmla="*/ 0 w 6460154"/>
              <a:gd name="connsiteY4" fmla="*/ 5333130 h 5333130"/>
              <a:gd name="connsiteX0" fmla="*/ 0 w 6460154"/>
              <a:gd name="connsiteY0" fmla="*/ 5333130 h 5333130"/>
              <a:gd name="connsiteX1" fmla="*/ 2954486 w 6460154"/>
              <a:gd name="connsiteY1" fmla="*/ 13378 h 5333130"/>
              <a:gd name="connsiteX2" fmla="*/ 6460154 w 6460154"/>
              <a:gd name="connsiteY2" fmla="*/ 0 h 5333130"/>
              <a:gd name="connsiteX3" fmla="*/ 6446864 w 6460154"/>
              <a:gd name="connsiteY3" fmla="*/ 5322309 h 5333130"/>
              <a:gd name="connsiteX4" fmla="*/ 0 w 6460154"/>
              <a:gd name="connsiteY4" fmla="*/ 5333130 h 5333130"/>
              <a:gd name="connsiteX0" fmla="*/ 0 w 7536858"/>
              <a:gd name="connsiteY0" fmla="*/ 5333130 h 5333130"/>
              <a:gd name="connsiteX1" fmla="*/ 2954486 w 7536858"/>
              <a:gd name="connsiteY1" fmla="*/ 13378 h 5333130"/>
              <a:gd name="connsiteX2" fmla="*/ 7536858 w 7536858"/>
              <a:gd name="connsiteY2" fmla="*/ 0 h 5333130"/>
              <a:gd name="connsiteX3" fmla="*/ 6446864 w 7536858"/>
              <a:gd name="connsiteY3" fmla="*/ 5322309 h 5333130"/>
              <a:gd name="connsiteX4" fmla="*/ 0 w 7536858"/>
              <a:gd name="connsiteY4" fmla="*/ 5333130 h 5333130"/>
              <a:gd name="connsiteX0" fmla="*/ 0 w 7547666"/>
              <a:gd name="connsiteY0" fmla="*/ 5333130 h 5333130"/>
              <a:gd name="connsiteX1" fmla="*/ 2954486 w 7547666"/>
              <a:gd name="connsiteY1" fmla="*/ 13378 h 5333130"/>
              <a:gd name="connsiteX2" fmla="*/ 7536858 w 7547666"/>
              <a:gd name="connsiteY2" fmla="*/ 0 h 5333130"/>
              <a:gd name="connsiteX3" fmla="*/ 7547495 w 7547666"/>
              <a:gd name="connsiteY3" fmla="*/ 5297257 h 5333130"/>
              <a:gd name="connsiteX4" fmla="*/ 0 w 7547666"/>
              <a:gd name="connsiteY4" fmla="*/ 5333130 h 5333130"/>
              <a:gd name="connsiteX0" fmla="*/ 0 w 8673733"/>
              <a:gd name="connsiteY0" fmla="*/ 5327719 h 5327719"/>
              <a:gd name="connsiteX1" fmla="*/ 2954486 w 8673733"/>
              <a:gd name="connsiteY1" fmla="*/ 7967 h 5327719"/>
              <a:gd name="connsiteX2" fmla="*/ 8673733 w 8673733"/>
              <a:gd name="connsiteY2" fmla="*/ 0 h 5327719"/>
              <a:gd name="connsiteX3" fmla="*/ 7547495 w 8673733"/>
              <a:gd name="connsiteY3" fmla="*/ 5291846 h 5327719"/>
              <a:gd name="connsiteX4" fmla="*/ 0 w 8673733"/>
              <a:gd name="connsiteY4" fmla="*/ 5327719 h 5327719"/>
              <a:gd name="connsiteX0" fmla="*/ 0 w 8694809"/>
              <a:gd name="connsiteY0" fmla="*/ 5327719 h 5327719"/>
              <a:gd name="connsiteX1" fmla="*/ 2954486 w 8694809"/>
              <a:gd name="connsiteY1" fmla="*/ 7967 h 5327719"/>
              <a:gd name="connsiteX2" fmla="*/ 8673733 w 8694809"/>
              <a:gd name="connsiteY2" fmla="*/ 0 h 5327719"/>
              <a:gd name="connsiteX3" fmla="*/ 8694706 w 8694809"/>
              <a:gd name="connsiteY3" fmla="*/ 5313488 h 5327719"/>
              <a:gd name="connsiteX4" fmla="*/ 0 w 8694809"/>
              <a:gd name="connsiteY4" fmla="*/ 5327719 h 5327719"/>
              <a:gd name="connsiteX0" fmla="*/ 0 w 8694708"/>
              <a:gd name="connsiteY0" fmla="*/ 5327719 h 5327719"/>
              <a:gd name="connsiteX1" fmla="*/ 2954486 w 8694708"/>
              <a:gd name="connsiteY1" fmla="*/ 7967 h 5327719"/>
              <a:gd name="connsiteX2" fmla="*/ 7609205 w 8694708"/>
              <a:gd name="connsiteY2" fmla="*/ 0 h 5327719"/>
              <a:gd name="connsiteX3" fmla="*/ 8694706 w 8694708"/>
              <a:gd name="connsiteY3" fmla="*/ 5313488 h 5327719"/>
              <a:gd name="connsiteX4" fmla="*/ 0 w 8694708"/>
              <a:gd name="connsiteY4" fmla="*/ 5327719 h 5327719"/>
              <a:gd name="connsiteX0" fmla="*/ 0 w 8694708"/>
              <a:gd name="connsiteY0" fmla="*/ 5327719 h 5327719"/>
              <a:gd name="connsiteX1" fmla="*/ 2954486 w 8694708"/>
              <a:gd name="connsiteY1" fmla="*/ 7967 h 5327719"/>
              <a:gd name="connsiteX2" fmla="*/ 7795240 w 8694708"/>
              <a:gd name="connsiteY2" fmla="*/ 0 h 5327719"/>
              <a:gd name="connsiteX3" fmla="*/ 8694706 w 8694708"/>
              <a:gd name="connsiteY3" fmla="*/ 5313488 h 5327719"/>
              <a:gd name="connsiteX4" fmla="*/ 0 w 8694708"/>
              <a:gd name="connsiteY4" fmla="*/ 5327719 h 5327719"/>
              <a:gd name="connsiteX0" fmla="*/ 0 w 8694708"/>
              <a:gd name="connsiteY0" fmla="*/ 5319752 h 5319752"/>
              <a:gd name="connsiteX1" fmla="*/ 2954486 w 8694708"/>
              <a:gd name="connsiteY1" fmla="*/ 0 h 5319752"/>
              <a:gd name="connsiteX2" fmla="*/ 7800409 w 8694708"/>
              <a:gd name="connsiteY2" fmla="*/ 13676 h 5319752"/>
              <a:gd name="connsiteX3" fmla="*/ 8694706 w 8694708"/>
              <a:gd name="connsiteY3" fmla="*/ 5305521 h 5319752"/>
              <a:gd name="connsiteX4" fmla="*/ 0 w 8694708"/>
              <a:gd name="connsiteY4" fmla="*/ 5319752 h 5319752"/>
              <a:gd name="connsiteX0" fmla="*/ 0 w 8694709"/>
              <a:gd name="connsiteY0" fmla="*/ 5333129 h 5333129"/>
              <a:gd name="connsiteX1" fmla="*/ 2954486 w 8694709"/>
              <a:gd name="connsiteY1" fmla="*/ 13377 h 5333129"/>
              <a:gd name="connsiteX2" fmla="*/ 7810745 w 8694709"/>
              <a:gd name="connsiteY2" fmla="*/ 0 h 5333129"/>
              <a:gd name="connsiteX3" fmla="*/ 8694706 w 8694709"/>
              <a:gd name="connsiteY3" fmla="*/ 5318898 h 5333129"/>
              <a:gd name="connsiteX4" fmla="*/ 0 w 8694709"/>
              <a:gd name="connsiteY4" fmla="*/ 5333129 h 5333129"/>
              <a:gd name="connsiteX0" fmla="*/ 0 w 7810745"/>
              <a:gd name="connsiteY0" fmla="*/ 5333129 h 5351361"/>
              <a:gd name="connsiteX1" fmla="*/ 2954486 w 7810745"/>
              <a:gd name="connsiteY1" fmla="*/ 13377 h 5351361"/>
              <a:gd name="connsiteX2" fmla="*/ 7810745 w 7810745"/>
              <a:gd name="connsiteY2" fmla="*/ 0 h 5351361"/>
              <a:gd name="connsiteX3" fmla="*/ 7774872 w 7810745"/>
              <a:gd name="connsiteY3" fmla="*/ 5351361 h 5351361"/>
              <a:gd name="connsiteX4" fmla="*/ 0 w 7810745"/>
              <a:gd name="connsiteY4" fmla="*/ 5333129 h 5351361"/>
              <a:gd name="connsiteX0" fmla="*/ 0 w 7821551"/>
              <a:gd name="connsiteY0" fmla="*/ 5333129 h 5345950"/>
              <a:gd name="connsiteX1" fmla="*/ 2954486 w 7821551"/>
              <a:gd name="connsiteY1" fmla="*/ 13377 h 5345950"/>
              <a:gd name="connsiteX2" fmla="*/ 7810745 w 7821551"/>
              <a:gd name="connsiteY2" fmla="*/ 0 h 5345950"/>
              <a:gd name="connsiteX3" fmla="*/ 7821380 w 7821551"/>
              <a:gd name="connsiteY3" fmla="*/ 5345950 h 5345950"/>
              <a:gd name="connsiteX4" fmla="*/ 0 w 7821551"/>
              <a:gd name="connsiteY4" fmla="*/ 5333129 h 5345950"/>
              <a:gd name="connsiteX0" fmla="*/ 0 w 7847283"/>
              <a:gd name="connsiteY0" fmla="*/ 5333129 h 5345950"/>
              <a:gd name="connsiteX1" fmla="*/ 2954486 w 7847283"/>
              <a:gd name="connsiteY1" fmla="*/ 13377 h 5345950"/>
              <a:gd name="connsiteX2" fmla="*/ 7810745 w 7847283"/>
              <a:gd name="connsiteY2" fmla="*/ 0 h 5345950"/>
              <a:gd name="connsiteX3" fmla="*/ 7847219 w 7847283"/>
              <a:gd name="connsiteY3" fmla="*/ 5345950 h 5345950"/>
              <a:gd name="connsiteX4" fmla="*/ 0 w 7847283"/>
              <a:gd name="connsiteY4" fmla="*/ 5333129 h 5345950"/>
              <a:gd name="connsiteX0" fmla="*/ 0 w 7831819"/>
              <a:gd name="connsiteY0" fmla="*/ 5333129 h 5351361"/>
              <a:gd name="connsiteX1" fmla="*/ 2954486 w 7831819"/>
              <a:gd name="connsiteY1" fmla="*/ 13377 h 5351361"/>
              <a:gd name="connsiteX2" fmla="*/ 7810745 w 7831819"/>
              <a:gd name="connsiteY2" fmla="*/ 0 h 5351361"/>
              <a:gd name="connsiteX3" fmla="*/ 7831716 w 7831819"/>
              <a:gd name="connsiteY3" fmla="*/ 5351361 h 5351361"/>
              <a:gd name="connsiteX4" fmla="*/ 0 w 7831819"/>
              <a:gd name="connsiteY4" fmla="*/ 5333129 h 5351361"/>
              <a:gd name="connsiteX0" fmla="*/ 0 w 7821551"/>
              <a:gd name="connsiteY0" fmla="*/ 5333129 h 5356772"/>
              <a:gd name="connsiteX1" fmla="*/ 2954486 w 7821551"/>
              <a:gd name="connsiteY1" fmla="*/ 13377 h 5356772"/>
              <a:gd name="connsiteX2" fmla="*/ 7810745 w 7821551"/>
              <a:gd name="connsiteY2" fmla="*/ 0 h 5356772"/>
              <a:gd name="connsiteX3" fmla="*/ 7821380 w 7821551"/>
              <a:gd name="connsiteY3" fmla="*/ 5356772 h 5356772"/>
              <a:gd name="connsiteX4" fmla="*/ 0 w 7821551"/>
              <a:gd name="connsiteY4" fmla="*/ 5333129 h 5356772"/>
              <a:gd name="connsiteX0" fmla="*/ 0 w 7831818"/>
              <a:gd name="connsiteY0" fmla="*/ 5333129 h 5356772"/>
              <a:gd name="connsiteX1" fmla="*/ 2954486 w 7831818"/>
              <a:gd name="connsiteY1" fmla="*/ 13377 h 5356772"/>
              <a:gd name="connsiteX2" fmla="*/ 7810745 w 7831818"/>
              <a:gd name="connsiteY2" fmla="*/ 0 h 5356772"/>
              <a:gd name="connsiteX3" fmla="*/ 7831715 w 7831818"/>
              <a:gd name="connsiteY3" fmla="*/ 5356772 h 5356772"/>
              <a:gd name="connsiteX4" fmla="*/ 0 w 7831818"/>
              <a:gd name="connsiteY4" fmla="*/ 5333129 h 5356772"/>
              <a:gd name="connsiteX0" fmla="*/ 0 w 7831818"/>
              <a:gd name="connsiteY0" fmla="*/ 5333129 h 5333129"/>
              <a:gd name="connsiteX1" fmla="*/ 2954486 w 7831818"/>
              <a:gd name="connsiteY1" fmla="*/ 13377 h 5333129"/>
              <a:gd name="connsiteX2" fmla="*/ 7810745 w 7831818"/>
              <a:gd name="connsiteY2" fmla="*/ 0 h 5333129"/>
              <a:gd name="connsiteX3" fmla="*/ 7831715 w 7831818"/>
              <a:gd name="connsiteY3" fmla="*/ 5329719 h 5333129"/>
              <a:gd name="connsiteX4" fmla="*/ 0 w 7831818"/>
              <a:gd name="connsiteY4" fmla="*/ 5333129 h 533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1818" h="5333129">
                <a:moveTo>
                  <a:pt x="0" y="5333129"/>
                </a:moveTo>
                <a:lnTo>
                  <a:pt x="2954486" y="13377"/>
                </a:lnTo>
                <a:lnTo>
                  <a:pt x="7810745" y="0"/>
                </a:lnTo>
                <a:cubicBezTo>
                  <a:pt x="7808851" y="1769643"/>
                  <a:pt x="7833609" y="3560076"/>
                  <a:pt x="7831715" y="5329719"/>
                </a:cubicBezTo>
                <a:lnTo>
                  <a:pt x="0" y="5333129"/>
                </a:lnTo>
                <a:close/>
              </a:path>
            </a:pathLst>
          </a:custGeom>
          <a:solidFill>
            <a:srgbClr val="00539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sp>
        <p:nvSpPr>
          <p:cNvPr id="8" name="Picture Placeholder 5">
            <a:extLst>
              <a:ext uri="{FF2B5EF4-FFF2-40B4-BE49-F238E27FC236}">
                <a16:creationId xmlns:a16="http://schemas.microsoft.com/office/drawing/2014/main" id="{E07DFB7C-5A68-4346-9520-3F40DD8C3137}"/>
              </a:ext>
            </a:extLst>
          </p:cNvPr>
          <p:cNvSpPr>
            <a:spLocks noGrp="1" noChangeAspect="1"/>
          </p:cNvSpPr>
          <p:nvPr>
            <p:ph type="pic" sz="quarter" idx="10" hasCustomPrompt="1"/>
          </p:nvPr>
        </p:nvSpPr>
        <p:spPr>
          <a:xfrm>
            <a:off x="5114869" y="344951"/>
            <a:ext cx="1097280" cy="1097280"/>
          </a:xfrm>
          <a:prstGeom prst="ellipse">
            <a:avLst/>
          </a:prstGeom>
          <a:solidFill>
            <a:schemeClr val="bg2"/>
          </a:solidFill>
          <a:ln w="19050">
            <a:solidFill>
              <a:srgbClr val="FFD331"/>
            </a:solidFill>
          </a:ln>
        </p:spPr>
        <p:txBody>
          <a:bodyPr>
            <a:normAutofit/>
          </a:bodyPr>
          <a:lstStyle>
            <a:lvl1pPr marL="0" indent="0">
              <a:buNone/>
              <a:defRPr sz="1200"/>
            </a:lvl1pPr>
          </a:lstStyle>
          <a:p>
            <a:r>
              <a:rPr lang="en-US"/>
              <a:t>Click to Insert picture</a:t>
            </a:r>
          </a:p>
        </p:txBody>
      </p:sp>
      <p:pic>
        <p:nvPicPr>
          <p:cNvPr id="10" name="Graphic 9">
            <a:extLst>
              <a:ext uri="{FF2B5EF4-FFF2-40B4-BE49-F238E27FC236}">
                <a16:creationId xmlns:a16="http://schemas.microsoft.com/office/drawing/2014/main" id="{F4DD6D8A-AA89-5743-9FE1-A828574DCF3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37316" y="2185495"/>
            <a:ext cx="5143500" cy="5143500"/>
          </a:xfrm>
          <a:prstGeom prst="rect">
            <a:avLst/>
          </a:prstGeom>
        </p:spPr>
      </p:pic>
      <p:sp>
        <p:nvSpPr>
          <p:cNvPr id="12" name="Text Placeholder 4">
            <a:extLst>
              <a:ext uri="{FF2B5EF4-FFF2-40B4-BE49-F238E27FC236}">
                <a16:creationId xmlns:a16="http://schemas.microsoft.com/office/drawing/2014/main" id="{3CB05254-27D9-FA4C-8ADB-0D32B1051C2C}"/>
              </a:ext>
            </a:extLst>
          </p:cNvPr>
          <p:cNvSpPr>
            <a:spLocks noGrp="1"/>
          </p:cNvSpPr>
          <p:nvPr>
            <p:ph type="body" sz="quarter" idx="11" hasCustomPrompt="1"/>
          </p:nvPr>
        </p:nvSpPr>
        <p:spPr>
          <a:xfrm>
            <a:off x="315901" y="436391"/>
            <a:ext cx="4885963" cy="457200"/>
          </a:xfrm>
        </p:spPr>
        <p:txBody>
          <a:bodyPr anchor="ctr">
            <a:noAutofit/>
          </a:bodyPr>
          <a:lstStyle>
            <a:lvl1pPr marL="0" indent="0" algn="l">
              <a:lnSpc>
                <a:spcPct val="80000"/>
              </a:lnSpc>
              <a:buNone/>
              <a:defRPr sz="2400" b="0" i="0">
                <a:solidFill>
                  <a:schemeClr val="bg1"/>
                </a:solidFill>
                <a:latin typeface="Arial" panose="020B0604020202020204" pitchFamily="34" charset="0"/>
                <a:cs typeface="Arial" panose="020B0604020202020204" pitchFamily="34" charset="0"/>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Presenter Name</a:t>
            </a:r>
          </a:p>
        </p:txBody>
      </p:sp>
      <p:sp>
        <p:nvSpPr>
          <p:cNvPr id="13" name="Text Placeholder 4">
            <a:extLst>
              <a:ext uri="{FF2B5EF4-FFF2-40B4-BE49-F238E27FC236}">
                <a16:creationId xmlns:a16="http://schemas.microsoft.com/office/drawing/2014/main" id="{8E0A70BA-5B3E-AA4A-8DB1-B2A09D235D8F}"/>
              </a:ext>
            </a:extLst>
          </p:cNvPr>
          <p:cNvSpPr>
            <a:spLocks noGrp="1"/>
          </p:cNvSpPr>
          <p:nvPr>
            <p:ph type="body" sz="quarter" idx="12" hasCustomPrompt="1"/>
          </p:nvPr>
        </p:nvSpPr>
        <p:spPr>
          <a:xfrm>
            <a:off x="315901" y="1568420"/>
            <a:ext cx="4885963" cy="457200"/>
          </a:xfrm>
        </p:spPr>
        <p:txBody>
          <a:bodyPr anchor="ctr">
            <a:noAutofit/>
          </a:bodyPr>
          <a:lstStyle>
            <a:lvl1pPr marL="0" indent="0" algn="l">
              <a:lnSpc>
                <a:spcPct val="80000"/>
              </a:lnSpc>
              <a:buNone/>
              <a:defRPr sz="2400" b="0" i="0">
                <a:solidFill>
                  <a:schemeClr val="bg1"/>
                </a:solidFill>
                <a:latin typeface="Arial" panose="020B0604020202020204" pitchFamily="34" charset="0"/>
                <a:cs typeface="Arial" panose="020B0604020202020204" pitchFamily="34" charset="0"/>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Presenter Name</a:t>
            </a:r>
          </a:p>
        </p:txBody>
      </p:sp>
      <p:sp>
        <p:nvSpPr>
          <p:cNvPr id="14" name="Text Placeholder 4">
            <a:extLst>
              <a:ext uri="{FF2B5EF4-FFF2-40B4-BE49-F238E27FC236}">
                <a16:creationId xmlns:a16="http://schemas.microsoft.com/office/drawing/2014/main" id="{C2DEE380-9A6B-D142-A935-223132CA591D}"/>
              </a:ext>
            </a:extLst>
          </p:cNvPr>
          <p:cNvSpPr>
            <a:spLocks noGrp="1"/>
          </p:cNvSpPr>
          <p:nvPr>
            <p:ph type="body" sz="quarter" idx="13" hasCustomPrompt="1"/>
          </p:nvPr>
        </p:nvSpPr>
        <p:spPr>
          <a:xfrm>
            <a:off x="315901" y="2683685"/>
            <a:ext cx="4885963" cy="457200"/>
          </a:xfrm>
        </p:spPr>
        <p:txBody>
          <a:bodyPr anchor="ctr">
            <a:noAutofit/>
          </a:bodyPr>
          <a:lstStyle>
            <a:lvl1pPr marL="0" indent="0" algn="l">
              <a:lnSpc>
                <a:spcPct val="80000"/>
              </a:lnSpc>
              <a:buNone/>
              <a:defRPr sz="2400" b="0" i="0">
                <a:solidFill>
                  <a:schemeClr val="bg1"/>
                </a:solidFill>
                <a:latin typeface="Arial" panose="020B0604020202020204" pitchFamily="34" charset="0"/>
                <a:cs typeface="Arial" panose="020B0604020202020204" pitchFamily="34" charset="0"/>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Presenter Name</a:t>
            </a:r>
          </a:p>
        </p:txBody>
      </p:sp>
      <p:sp>
        <p:nvSpPr>
          <p:cNvPr id="16" name="Text Placeholder 4">
            <a:extLst>
              <a:ext uri="{FF2B5EF4-FFF2-40B4-BE49-F238E27FC236}">
                <a16:creationId xmlns:a16="http://schemas.microsoft.com/office/drawing/2014/main" id="{1716619B-CEAE-CD4D-859C-309EB8078DEE}"/>
              </a:ext>
            </a:extLst>
          </p:cNvPr>
          <p:cNvSpPr>
            <a:spLocks noGrp="1"/>
          </p:cNvSpPr>
          <p:nvPr>
            <p:ph type="body" sz="quarter" idx="14" hasCustomPrompt="1"/>
          </p:nvPr>
        </p:nvSpPr>
        <p:spPr>
          <a:xfrm>
            <a:off x="315901" y="3810729"/>
            <a:ext cx="4885963" cy="457200"/>
          </a:xfrm>
        </p:spPr>
        <p:txBody>
          <a:bodyPr anchor="ctr">
            <a:noAutofit/>
          </a:bodyPr>
          <a:lstStyle>
            <a:lvl1pPr marL="0" indent="0" algn="l">
              <a:lnSpc>
                <a:spcPct val="80000"/>
              </a:lnSpc>
              <a:buNone/>
              <a:defRPr sz="2400" b="0" i="0">
                <a:solidFill>
                  <a:schemeClr val="bg1"/>
                </a:solidFill>
                <a:latin typeface="Arial" panose="020B0604020202020204" pitchFamily="34" charset="0"/>
                <a:cs typeface="Arial" panose="020B0604020202020204" pitchFamily="34" charset="0"/>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Presenter Name</a:t>
            </a:r>
          </a:p>
        </p:txBody>
      </p:sp>
      <p:sp>
        <p:nvSpPr>
          <p:cNvPr id="3" name="Text Placeholder 2">
            <a:extLst>
              <a:ext uri="{FF2B5EF4-FFF2-40B4-BE49-F238E27FC236}">
                <a16:creationId xmlns:a16="http://schemas.microsoft.com/office/drawing/2014/main" id="{8949A1E6-811E-3842-8419-EA4A831D6178}"/>
              </a:ext>
            </a:extLst>
          </p:cNvPr>
          <p:cNvSpPr>
            <a:spLocks noGrp="1"/>
          </p:cNvSpPr>
          <p:nvPr>
            <p:ph type="body" sz="quarter" idx="15" hasCustomPrompt="1"/>
          </p:nvPr>
        </p:nvSpPr>
        <p:spPr>
          <a:xfrm>
            <a:off x="315913" y="902195"/>
            <a:ext cx="4886325" cy="369887"/>
          </a:xfrm>
        </p:spPr>
        <p:txBody>
          <a:bodyPr>
            <a:noAutofit/>
          </a:bodyPr>
          <a:lstStyle>
            <a:lvl1pPr marL="0" indent="0">
              <a:buNone/>
              <a:defRPr sz="1600">
                <a:solidFill>
                  <a:schemeClr val="bg1"/>
                </a:solidFill>
              </a:defRPr>
            </a:lvl1pPr>
          </a:lstStyle>
          <a:p>
            <a:pPr lvl="0"/>
            <a:r>
              <a:rPr lang="en-US"/>
              <a:t>Click to edit Presenter Title</a:t>
            </a:r>
          </a:p>
        </p:txBody>
      </p:sp>
      <p:sp>
        <p:nvSpPr>
          <p:cNvPr id="17" name="Text Placeholder 2">
            <a:extLst>
              <a:ext uri="{FF2B5EF4-FFF2-40B4-BE49-F238E27FC236}">
                <a16:creationId xmlns:a16="http://schemas.microsoft.com/office/drawing/2014/main" id="{ECA7E6EA-EC28-B74F-9262-DC57BC768B39}"/>
              </a:ext>
            </a:extLst>
          </p:cNvPr>
          <p:cNvSpPr>
            <a:spLocks noGrp="1"/>
          </p:cNvSpPr>
          <p:nvPr>
            <p:ph type="body" sz="quarter" idx="16" hasCustomPrompt="1"/>
          </p:nvPr>
        </p:nvSpPr>
        <p:spPr>
          <a:xfrm>
            <a:off x="315913" y="2029978"/>
            <a:ext cx="4886325" cy="369887"/>
          </a:xfrm>
        </p:spPr>
        <p:txBody>
          <a:bodyPr>
            <a:noAutofit/>
          </a:bodyPr>
          <a:lstStyle>
            <a:lvl1pPr marL="0" indent="0">
              <a:buNone/>
              <a:defRPr sz="1600">
                <a:solidFill>
                  <a:schemeClr val="bg1"/>
                </a:solidFill>
              </a:defRPr>
            </a:lvl1pPr>
          </a:lstStyle>
          <a:p>
            <a:pPr lvl="0"/>
            <a:r>
              <a:rPr lang="en-US"/>
              <a:t>Click to edit Presenter Title</a:t>
            </a:r>
          </a:p>
        </p:txBody>
      </p:sp>
      <p:sp>
        <p:nvSpPr>
          <p:cNvPr id="18" name="Text Placeholder 2">
            <a:extLst>
              <a:ext uri="{FF2B5EF4-FFF2-40B4-BE49-F238E27FC236}">
                <a16:creationId xmlns:a16="http://schemas.microsoft.com/office/drawing/2014/main" id="{E98DFF2A-9588-E94C-89E4-0F29121801A5}"/>
              </a:ext>
            </a:extLst>
          </p:cNvPr>
          <p:cNvSpPr>
            <a:spLocks noGrp="1"/>
          </p:cNvSpPr>
          <p:nvPr>
            <p:ph type="body" sz="quarter" idx="17" hasCustomPrompt="1"/>
          </p:nvPr>
        </p:nvSpPr>
        <p:spPr>
          <a:xfrm>
            <a:off x="315913" y="3151668"/>
            <a:ext cx="4886325" cy="369887"/>
          </a:xfrm>
        </p:spPr>
        <p:txBody>
          <a:bodyPr>
            <a:noAutofit/>
          </a:bodyPr>
          <a:lstStyle>
            <a:lvl1pPr marL="0" indent="0">
              <a:buNone/>
              <a:defRPr sz="1600">
                <a:solidFill>
                  <a:schemeClr val="bg1"/>
                </a:solidFill>
              </a:defRPr>
            </a:lvl1pPr>
          </a:lstStyle>
          <a:p>
            <a:pPr lvl="0"/>
            <a:r>
              <a:rPr lang="en-US"/>
              <a:t>Click to edit Presenter Title</a:t>
            </a:r>
          </a:p>
        </p:txBody>
      </p:sp>
      <p:sp>
        <p:nvSpPr>
          <p:cNvPr id="19" name="Text Placeholder 2">
            <a:extLst>
              <a:ext uri="{FF2B5EF4-FFF2-40B4-BE49-F238E27FC236}">
                <a16:creationId xmlns:a16="http://schemas.microsoft.com/office/drawing/2014/main" id="{5F72014F-DF79-3543-8E7D-FBA7DD8518D6}"/>
              </a:ext>
            </a:extLst>
          </p:cNvPr>
          <p:cNvSpPr>
            <a:spLocks noGrp="1"/>
          </p:cNvSpPr>
          <p:nvPr>
            <p:ph type="body" sz="quarter" idx="18" hasCustomPrompt="1"/>
          </p:nvPr>
        </p:nvSpPr>
        <p:spPr>
          <a:xfrm>
            <a:off x="315913" y="4270561"/>
            <a:ext cx="4886325" cy="369887"/>
          </a:xfrm>
        </p:spPr>
        <p:txBody>
          <a:bodyPr>
            <a:noAutofit/>
          </a:bodyPr>
          <a:lstStyle>
            <a:lvl1pPr marL="0" indent="0">
              <a:buNone/>
              <a:defRPr sz="1600">
                <a:solidFill>
                  <a:schemeClr val="bg1"/>
                </a:solidFill>
              </a:defRPr>
            </a:lvl1pPr>
          </a:lstStyle>
          <a:p>
            <a:pPr lvl="0"/>
            <a:r>
              <a:rPr lang="en-US"/>
              <a:t>Click to edit Presenter Title</a:t>
            </a:r>
          </a:p>
        </p:txBody>
      </p:sp>
      <p:sp>
        <p:nvSpPr>
          <p:cNvPr id="20" name="Picture Placeholder 5">
            <a:extLst>
              <a:ext uri="{FF2B5EF4-FFF2-40B4-BE49-F238E27FC236}">
                <a16:creationId xmlns:a16="http://schemas.microsoft.com/office/drawing/2014/main" id="{B9AAD7CE-33D8-1B48-8E51-3C301246F21C}"/>
              </a:ext>
            </a:extLst>
          </p:cNvPr>
          <p:cNvSpPr>
            <a:spLocks noGrp="1" noChangeAspect="1"/>
          </p:cNvSpPr>
          <p:nvPr>
            <p:ph type="pic" sz="quarter" idx="19" hasCustomPrompt="1"/>
          </p:nvPr>
        </p:nvSpPr>
        <p:spPr>
          <a:xfrm>
            <a:off x="5739259" y="1473613"/>
            <a:ext cx="1097280" cy="1097280"/>
          </a:xfrm>
          <a:prstGeom prst="ellipse">
            <a:avLst/>
          </a:prstGeom>
          <a:solidFill>
            <a:schemeClr val="bg2"/>
          </a:solidFill>
          <a:ln w="19050">
            <a:solidFill>
              <a:srgbClr val="FFD331"/>
            </a:solidFill>
          </a:ln>
        </p:spPr>
        <p:txBody>
          <a:bodyPr>
            <a:normAutofit/>
          </a:bodyPr>
          <a:lstStyle>
            <a:lvl1pPr marL="0" indent="0">
              <a:buNone/>
              <a:defRPr sz="1200"/>
            </a:lvl1pPr>
          </a:lstStyle>
          <a:p>
            <a:r>
              <a:rPr lang="en-US"/>
              <a:t>Click to Insert picture</a:t>
            </a:r>
          </a:p>
        </p:txBody>
      </p:sp>
      <p:sp>
        <p:nvSpPr>
          <p:cNvPr id="21" name="Picture Placeholder 5">
            <a:extLst>
              <a:ext uri="{FF2B5EF4-FFF2-40B4-BE49-F238E27FC236}">
                <a16:creationId xmlns:a16="http://schemas.microsoft.com/office/drawing/2014/main" id="{53BBEE15-2506-D74C-9020-BAD72576EC4C}"/>
              </a:ext>
            </a:extLst>
          </p:cNvPr>
          <p:cNvSpPr>
            <a:spLocks noGrp="1" noChangeAspect="1"/>
          </p:cNvSpPr>
          <p:nvPr>
            <p:ph type="pic" sz="quarter" idx="20" hasCustomPrompt="1"/>
          </p:nvPr>
        </p:nvSpPr>
        <p:spPr>
          <a:xfrm>
            <a:off x="6399355" y="2602275"/>
            <a:ext cx="1097280" cy="1097280"/>
          </a:xfrm>
          <a:prstGeom prst="ellipse">
            <a:avLst/>
          </a:prstGeom>
          <a:solidFill>
            <a:schemeClr val="bg2"/>
          </a:solidFill>
          <a:ln w="19050">
            <a:solidFill>
              <a:srgbClr val="FFD331"/>
            </a:solidFill>
          </a:ln>
        </p:spPr>
        <p:txBody>
          <a:bodyPr>
            <a:normAutofit/>
          </a:bodyPr>
          <a:lstStyle>
            <a:lvl1pPr marL="0" indent="0">
              <a:buNone/>
              <a:defRPr sz="1200"/>
            </a:lvl1pPr>
          </a:lstStyle>
          <a:p>
            <a:r>
              <a:rPr lang="en-US"/>
              <a:t>Click to Insert picture</a:t>
            </a:r>
          </a:p>
        </p:txBody>
      </p:sp>
      <p:sp>
        <p:nvSpPr>
          <p:cNvPr id="22" name="Picture Placeholder 5">
            <a:extLst>
              <a:ext uri="{FF2B5EF4-FFF2-40B4-BE49-F238E27FC236}">
                <a16:creationId xmlns:a16="http://schemas.microsoft.com/office/drawing/2014/main" id="{0AF85AA5-A183-4542-84DF-030544BF3508}"/>
              </a:ext>
            </a:extLst>
          </p:cNvPr>
          <p:cNvSpPr>
            <a:spLocks noGrp="1" noChangeAspect="1"/>
          </p:cNvSpPr>
          <p:nvPr>
            <p:ph type="pic" sz="quarter" idx="21" hasCustomPrompt="1"/>
          </p:nvPr>
        </p:nvSpPr>
        <p:spPr>
          <a:xfrm>
            <a:off x="7048443" y="3730937"/>
            <a:ext cx="1097280" cy="1097280"/>
          </a:xfrm>
          <a:prstGeom prst="ellipse">
            <a:avLst/>
          </a:prstGeom>
          <a:solidFill>
            <a:schemeClr val="bg2"/>
          </a:solidFill>
          <a:ln w="19050">
            <a:solidFill>
              <a:srgbClr val="FFD331"/>
            </a:solidFill>
          </a:ln>
        </p:spPr>
        <p:txBody>
          <a:bodyPr>
            <a:normAutofit/>
          </a:bodyPr>
          <a:lstStyle>
            <a:lvl1pPr marL="0" indent="0">
              <a:buNone/>
              <a:defRPr sz="1200"/>
            </a:lvl1pPr>
          </a:lstStyle>
          <a:p>
            <a:r>
              <a:rPr lang="en-US"/>
              <a:t>Click to Insert picture</a:t>
            </a:r>
          </a:p>
        </p:txBody>
      </p:sp>
    </p:spTree>
    <p:extLst>
      <p:ext uri="{BB962C8B-B14F-4D97-AF65-F5344CB8AC3E}">
        <p14:creationId xmlns:p14="http://schemas.microsoft.com/office/powerpoint/2010/main" val="279461040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7FE1975-1F2F-314A-A40E-C6A6C2128C4C}"/>
              </a:ext>
            </a:extLst>
          </p:cNvPr>
          <p:cNvSpPr/>
          <p:nvPr userDrawn="1"/>
        </p:nvSpPr>
        <p:spPr>
          <a:xfrm>
            <a:off x="0" y="0"/>
            <a:ext cx="4011732" cy="5143500"/>
          </a:xfrm>
          <a:prstGeom prst="rect">
            <a:avLst/>
          </a:prstGeom>
          <a:solidFill>
            <a:srgbClr val="00539B"/>
          </a:solidFill>
          <a:ln w="12700" cap="flat">
            <a:noFill/>
            <a:miter lim="400000"/>
          </a:ln>
          <a:effectLst>
            <a:outerShdw blurRad="165100" dist="120225" dir="2705541" rotWithShape="0">
              <a:srgbClr val="A6AAA9">
                <a:alpha val="17801"/>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pic>
        <p:nvPicPr>
          <p:cNvPr id="3" name="Graphic 2">
            <a:extLst>
              <a:ext uri="{FF2B5EF4-FFF2-40B4-BE49-F238E27FC236}">
                <a16:creationId xmlns:a16="http://schemas.microsoft.com/office/drawing/2014/main" id="{9F12D3FA-0A8B-214A-BE47-C7426AB004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1086"/>
          <a:stretch/>
        </p:blipFill>
        <p:spPr>
          <a:xfrm>
            <a:off x="63526" y="1598916"/>
            <a:ext cx="5143500" cy="3544584"/>
          </a:xfrm>
          <a:prstGeom prst="rect">
            <a:avLst/>
          </a:prstGeom>
        </p:spPr>
      </p:pic>
      <p:sp>
        <p:nvSpPr>
          <p:cNvPr id="50" name="Title Text"/>
          <p:cNvSpPr>
            <a:spLocks noGrp="1"/>
          </p:cNvSpPr>
          <p:nvPr>
            <p:ph type="title" hasCustomPrompt="1"/>
          </p:nvPr>
        </p:nvSpPr>
        <p:spPr>
          <a:xfrm>
            <a:off x="775151" y="1516777"/>
            <a:ext cx="2200275" cy="1324423"/>
          </a:xfrm>
          <a:prstGeom prst="rect">
            <a:avLst/>
          </a:prstGeom>
        </p:spPr>
        <p:txBody>
          <a:bodyPr anchor="ctr">
            <a:noAutofit/>
          </a:bodyPr>
          <a:lstStyle>
            <a:lvl1pPr>
              <a:lnSpc>
                <a:spcPct val="80000"/>
              </a:lnSpc>
              <a:spcBef>
                <a:spcPts val="1948"/>
              </a:spcBef>
              <a:defRPr sz="2800">
                <a:solidFill>
                  <a:schemeClr val="bg1"/>
                </a:solidFill>
              </a:defRPr>
            </a:lvl1pPr>
          </a:lstStyle>
          <a:p>
            <a:r>
              <a:rPr lang="en-US"/>
              <a:t>Agenda</a:t>
            </a:r>
            <a:endParaRPr/>
          </a:p>
        </p:txBody>
      </p:sp>
      <p:sp>
        <p:nvSpPr>
          <p:cNvPr id="11" name="Text Placeholder 19">
            <a:extLst>
              <a:ext uri="{FF2B5EF4-FFF2-40B4-BE49-F238E27FC236}">
                <a16:creationId xmlns:a16="http://schemas.microsoft.com/office/drawing/2014/main" id="{CA1ED8B2-65A6-2841-8BD5-8C024070803F}"/>
              </a:ext>
            </a:extLst>
          </p:cNvPr>
          <p:cNvSpPr>
            <a:spLocks noGrp="1"/>
          </p:cNvSpPr>
          <p:nvPr>
            <p:ph type="body" sz="quarter" idx="10" hasCustomPrompt="1"/>
          </p:nvPr>
        </p:nvSpPr>
        <p:spPr>
          <a:xfrm>
            <a:off x="4298054" y="1167199"/>
            <a:ext cx="4572000" cy="292003"/>
          </a:xfrm>
          <a:prstGeom prst="rect">
            <a:avLst/>
          </a:prstGeom>
        </p:spPr>
        <p:txBody>
          <a:bodyPr vert="horz" anchor="t"/>
          <a:lstStyle>
            <a:lvl1pPr marL="0" indent="0" algn="ctr">
              <a:lnSpc>
                <a:spcPct val="100000"/>
              </a:lnSpc>
              <a:buNone/>
              <a:defRPr sz="1400" b="0" baseline="0">
                <a:solidFill>
                  <a:schemeClr val="tx1">
                    <a:lumMod val="75000"/>
                    <a:lumOff val="25000"/>
                  </a:schemeClr>
                </a:solidFill>
              </a:defRPr>
            </a:lvl1pPr>
          </a:lstStyle>
          <a:p>
            <a:pPr lvl="0"/>
            <a:r>
              <a:rPr lang="en-US"/>
              <a:t>Enter agenda item</a:t>
            </a:r>
          </a:p>
        </p:txBody>
      </p:sp>
      <p:sp>
        <p:nvSpPr>
          <p:cNvPr id="12" name="Text Placeholder 19">
            <a:extLst>
              <a:ext uri="{FF2B5EF4-FFF2-40B4-BE49-F238E27FC236}">
                <a16:creationId xmlns:a16="http://schemas.microsoft.com/office/drawing/2014/main" id="{EEDBB630-6F0D-5243-A248-9F566F8662AD}"/>
              </a:ext>
            </a:extLst>
          </p:cNvPr>
          <p:cNvSpPr>
            <a:spLocks noGrp="1"/>
          </p:cNvSpPr>
          <p:nvPr>
            <p:ph type="body" sz="quarter" idx="11" hasCustomPrompt="1"/>
          </p:nvPr>
        </p:nvSpPr>
        <p:spPr>
          <a:xfrm>
            <a:off x="4298430" y="1598916"/>
            <a:ext cx="4572000" cy="292003"/>
          </a:xfrm>
          <a:prstGeom prst="rect">
            <a:avLst/>
          </a:prstGeom>
        </p:spPr>
        <p:txBody>
          <a:bodyPr vert="horz" anchor="t"/>
          <a:lstStyle>
            <a:lvl1pPr marL="0" indent="0" algn="ctr">
              <a:lnSpc>
                <a:spcPct val="100000"/>
              </a:lnSpc>
              <a:buNone/>
              <a:defRPr sz="1400" b="0" baseline="0">
                <a:solidFill>
                  <a:schemeClr val="tx1">
                    <a:lumMod val="75000"/>
                    <a:lumOff val="25000"/>
                  </a:schemeClr>
                </a:solidFill>
              </a:defRPr>
            </a:lvl1pPr>
          </a:lstStyle>
          <a:p>
            <a:pPr lvl="0"/>
            <a:r>
              <a:rPr lang="en-US"/>
              <a:t>Enter agenda item</a:t>
            </a:r>
          </a:p>
        </p:txBody>
      </p:sp>
      <p:sp>
        <p:nvSpPr>
          <p:cNvPr id="13" name="Text Placeholder 19">
            <a:extLst>
              <a:ext uri="{FF2B5EF4-FFF2-40B4-BE49-F238E27FC236}">
                <a16:creationId xmlns:a16="http://schemas.microsoft.com/office/drawing/2014/main" id="{6CE38388-E84B-CD46-AC46-2B348B94A52B}"/>
              </a:ext>
            </a:extLst>
          </p:cNvPr>
          <p:cNvSpPr>
            <a:spLocks noGrp="1"/>
          </p:cNvSpPr>
          <p:nvPr>
            <p:ph type="body" sz="quarter" idx="12" hasCustomPrompt="1"/>
          </p:nvPr>
        </p:nvSpPr>
        <p:spPr>
          <a:xfrm>
            <a:off x="4298430" y="2013010"/>
            <a:ext cx="4572000" cy="292003"/>
          </a:xfrm>
          <a:prstGeom prst="rect">
            <a:avLst/>
          </a:prstGeom>
        </p:spPr>
        <p:txBody>
          <a:bodyPr vert="horz" anchor="t"/>
          <a:lstStyle>
            <a:lvl1pPr marL="0" indent="0" algn="ctr">
              <a:lnSpc>
                <a:spcPct val="100000"/>
              </a:lnSpc>
              <a:buNone/>
              <a:defRPr sz="1400" b="0" baseline="0">
                <a:solidFill>
                  <a:schemeClr val="tx1">
                    <a:lumMod val="75000"/>
                    <a:lumOff val="25000"/>
                  </a:schemeClr>
                </a:solidFill>
              </a:defRPr>
            </a:lvl1pPr>
          </a:lstStyle>
          <a:p>
            <a:pPr lvl="0"/>
            <a:r>
              <a:rPr lang="en-US"/>
              <a:t>Enter agenda item</a:t>
            </a:r>
          </a:p>
        </p:txBody>
      </p:sp>
      <p:sp>
        <p:nvSpPr>
          <p:cNvPr id="14" name="Text Placeholder 19">
            <a:extLst>
              <a:ext uri="{FF2B5EF4-FFF2-40B4-BE49-F238E27FC236}">
                <a16:creationId xmlns:a16="http://schemas.microsoft.com/office/drawing/2014/main" id="{34434C81-B89C-DD4C-87BB-84C14BD59EE9}"/>
              </a:ext>
            </a:extLst>
          </p:cNvPr>
          <p:cNvSpPr>
            <a:spLocks noGrp="1"/>
          </p:cNvSpPr>
          <p:nvPr>
            <p:ph type="body" sz="quarter" idx="15" hasCustomPrompt="1"/>
          </p:nvPr>
        </p:nvSpPr>
        <p:spPr>
          <a:xfrm>
            <a:off x="4298430" y="2427106"/>
            <a:ext cx="4572000" cy="292003"/>
          </a:xfrm>
          <a:prstGeom prst="rect">
            <a:avLst/>
          </a:prstGeom>
        </p:spPr>
        <p:txBody>
          <a:bodyPr vert="horz" anchor="t"/>
          <a:lstStyle>
            <a:lvl1pPr marL="0" indent="0" algn="ctr" eaLnBrk="1" hangingPunct="1">
              <a:lnSpc>
                <a:spcPct val="100000"/>
              </a:lnSpc>
              <a:buNone/>
              <a:defRPr sz="1400" b="0" baseline="0">
                <a:solidFill>
                  <a:schemeClr val="tx1">
                    <a:lumMod val="75000"/>
                    <a:lumOff val="25000"/>
                  </a:schemeClr>
                </a:solidFill>
              </a:defRPr>
            </a:lvl1pPr>
          </a:lstStyle>
          <a:p>
            <a:pPr lvl="0"/>
            <a:r>
              <a:rPr lang="en-US"/>
              <a:t>Enter agenda item</a:t>
            </a:r>
          </a:p>
        </p:txBody>
      </p:sp>
      <p:sp>
        <p:nvSpPr>
          <p:cNvPr id="15" name="Text Placeholder 19">
            <a:extLst>
              <a:ext uri="{FF2B5EF4-FFF2-40B4-BE49-F238E27FC236}">
                <a16:creationId xmlns:a16="http://schemas.microsoft.com/office/drawing/2014/main" id="{80CF9BD8-DCE8-A640-8467-A14E5C38B7EE}"/>
              </a:ext>
            </a:extLst>
          </p:cNvPr>
          <p:cNvSpPr>
            <a:spLocks noGrp="1"/>
          </p:cNvSpPr>
          <p:nvPr>
            <p:ph type="body" sz="quarter" idx="16" hasCustomPrompt="1"/>
          </p:nvPr>
        </p:nvSpPr>
        <p:spPr>
          <a:xfrm>
            <a:off x="4298430" y="2841200"/>
            <a:ext cx="4572000" cy="292003"/>
          </a:xfrm>
          <a:prstGeom prst="rect">
            <a:avLst/>
          </a:prstGeom>
        </p:spPr>
        <p:txBody>
          <a:bodyPr vert="horz" anchor="t"/>
          <a:lstStyle>
            <a:lvl1pPr marL="0" marR="0" indent="0" algn="ctr" defTabSz="685183" rtl="0" eaLnBrk="1" fontAlgn="base" latinLnBrk="0" hangingPunct="1">
              <a:lnSpc>
                <a:spcPct val="100000"/>
              </a:lnSpc>
              <a:spcBef>
                <a:spcPts val="749"/>
              </a:spcBef>
              <a:spcAft>
                <a:spcPct val="0"/>
              </a:spcAft>
              <a:buClrTx/>
              <a:buSzTx/>
              <a:buFont typeface="Arial" charset="0"/>
              <a:buNone/>
              <a:tabLst/>
              <a:defRPr sz="1400" b="0" baseline="0">
                <a:solidFill>
                  <a:schemeClr val="tx1">
                    <a:lumMod val="75000"/>
                    <a:lumOff val="25000"/>
                  </a:schemeClr>
                </a:solidFill>
              </a:defRPr>
            </a:lvl1pPr>
          </a:lstStyle>
          <a:p>
            <a:pPr lvl="0"/>
            <a:r>
              <a:rPr lang="en-US"/>
              <a:t>Enter agenda item</a:t>
            </a:r>
          </a:p>
        </p:txBody>
      </p:sp>
      <p:sp>
        <p:nvSpPr>
          <p:cNvPr id="16" name="Text Placeholder 19">
            <a:extLst>
              <a:ext uri="{FF2B5EF4-FFF2-40B4-BE49-F238E27FC236}">
                <a16:creationId xmlns:a16="http://schemas.microsoft.com/office/drawing/2014/main" id="{3BA94A12-9AAE-F442-AFBF-60F5E2F7485E}"/>
              </a:ext>
            </a:extLst>
          </p:cNvPr>
          <p:cNvSpPr>
            <a:spLocks noGrp="1"/>
          </p:cNvSpPr>
          <p:nvPr>
            <p:ph type="body" sz="quarter" idx="17" hasCustomPrompt="1"/>
          </p:nvPr>
        </p:nvSpPr>
        <p:spPr>
          <a:xfrm>
            <a:off x="4298430" y="3259600"/>
            <a:ext cx="4572000" cy="292003"/>
          </a:xfrm>
          <a:prstGeom prst="rect">
            <a:avLst/>
          </a:prstGeom>
        </p:spPr>
        <p:txBody>
          <a:bodyPr vert="horz" anchor="t">
            <a:noAutofit/>
          </a:bodyPr>
          <a:lstStyle>
            <a:lvl1pPr marL="0" marR="0" indent="0" algn="ctr" defTabSz="685183" rtl="0" eaLnBrk="1" fontAlgn="base" latinLnBrk="0" hangingPunct="1">
              <a:lnSpc>
                <a:spcPct val="100000"/>
              </a:lnSpc>
              <a:spcBef>
                <a:spcPts val="749"/>
              </a:spcBef>
              <a:spcAft>
                <a:spcPct val="0"/>
              </a:spcAft>
              <a:buClrTx/>
              <a:buSzTx/>
              <a:buFont typeface="Arial" charset="0"/>
              <a:buNone/>
              <a:tabLst/>
              <a:defRPr sz="1400" b="0" baseline="0">
                <a:solidFill>
                  <a:schemeClr val="tx1">
                    <a:lumMod val="75000"/>
                    <a:lumOff val="25000"/>
                  </a:schemeClr>
                </a:solidFill>
              </a:defRPr>
            </a:lvl1pPr>
          </a:lstStyle>
          <a:p>
            <a:pPr lvl="0"/>
            <a:r>
              <a:rPr lang="en-US"/>
              <a:t>Enter agenda item</a:t>
            </a:r>
          </a:p>
          <a:p>
            <a:pPr algn="ctr" eaLnBrk="1" hangingPunct="1"/>
            <a:endParaRPr lang="en-GB" sz="1349">
              <a:solidFill>
                <a:schemeClr val="bg1"/>
              </a:solidFill>
            </a:endParaRPr>
          </a:p>
        </p:txBody>
      </p:sp>
    </p:spTree>
    <p:extLst>
      <p:ext uri="{BB962C8B-B14F-4D97-AF65-F5344CB8AC3E}">
        <p14:creationId xmlns:p14="http://schemas.microsoft.com/office/powerpoint/2010/main" val="209235690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18" name="Parallelogram 12">
            <a:extLst>
              <a:ext uri="{FF2B5EF4-FFF2-40B4-BE49-F238E27FC236}">
                <a16:creationId xmlns:a16="http://schemas.microsoft.com/office/drawing/2014/main" id="{A33C56B5-710A-C244-807A-D5323AEFD577}"/>
              </a:ext>
            </a:extLst>
          </p:cNvPr>
          <p:cNvSpPr/>
          <p:nvPr userDrawn="1"/>
        </p:nvSpPr>
        <p:spPr>
          <a:xfrm flipH="1">
            <a:off x="-350588" y="-2557"/>
            <a:ext cx="5808412" cy="5163354"/>
          </a:xfrm>
          <a:custGeom>
            <a:avLst/>
            <a:gdLst>
              <a:gd name="connsiteX0" fmla="*/ 0 w 6714618"/>
              <a:gd name="connsiteY0" fmla="*/ 5303520 h 5303520"/>
              <a:gd name="connsiteX1" fmla="*/ 1325880 w 6714618"/>
              <a:gd name="connsiteY1" fmla="*/ 0 h 5303520"/>
              <a:gd name="connsiteX2" fmla="*/ 6714618 w 6714618"/>
              <a:gd name="connsiteY2" fmla="*/ 0 h 5303520"/>
              <a:gd name="connsiteX3" fmla="*/ 5388738 w 6714618"/>
              <a:gd name="connsiteY3" fmla="*/ 5303520 h 5303520"/>
              <a:gd name="connsiteX4" fmla="*/ 0 w 6714618"/>
              <a:gd name="connsiteY4" fmla="*/ 5303520 h 5303520"/>
              <a:gd name="connsiteX0" fmla="*/ 0 w 7288147"/>
              <a:gd name="connsiteY0" fmla="*/ 5314341 h 5314341"/>
              <a:gd name="connsiteX1" fmla="*/ 1899409 w 7288147"/>
              <a:gd name="connsiteY1" fmla="*/ 0 h 5314341"/>
              <a:gd name="connsiteX2" fmla="*/ 7288147 w 7288147"/>
              <a:gd name="connsiteY2" fmla="*/ 0 h 5314341"/>
              <a:gd name="connsiteX3" fmla="*/ 5962267 w 7288147"/>
              <a:gd name="connsiteY3" fmla="*/ 5303520 h 5314341"/>
              <a:gd name="connsiteX4" fmla="*/ 0 w 7288147"/>
              <a:gd name="connsiteY4" fmla="*/ 5314341 h 5314341"/>
              <a:gd name="connsiteX0" fmla="*/ 0 w 7288147"/>
              <a:gd name="connsiteY0" fmla="*/ 5319752 h 5319752"/>
              <a:gd name="connsiteX1" fmla="*/ 2954486 w 7288147"/>
              <a:gd name="connsiteY1" fmla="*/ 0 h 5319752"/>
              <a:gd name="connsiteX2" fmla="*/ 7288147 w 7288147"/>
              <a:gd name="connsiteY2" fmla="*/ 5411 h 5319752"/>
              <a:gd name="connsiteX3" fmla="*/ 5962267 w 7288147"/>
              <a:gd name="connsiteY3" fmla="*/ 5308931 h 5319752"/>
              <a:gd name="connsiteX4" fmla="*/ 0 w 7288147"/>
              <a:gd name="connsiteY4" fmla="*/ 5319752 h 5319752"/>
              <a:gd name="connsiteX0" fmla="*/ 0 w 9116947"/>
              <a:gd name="connsiteY0" fmla="*/ 5319752 h 5319752"/>
              <a:gd name="connsiteX1" fmla="*/ 2954486 w 9116947"/>
              <a:gd name="connsiteY1" fmla="*/ 0 h 5319752"/>
              <a:gd name="connsiteX2" fmla="*/ 9116947 w 9116947"/>
              <a:gd name="connsiteY2" fmla="*/ 5411 h 5319752"/>
              <a:gd name="connsiteX3" fmla="*/ 5962267 w 9116947"/>
              <a:gd name="connsiteY3" fmla="*/ 5308931 h 5319752"/>
              <a:gd name="connsiteX4" fmla="*/ 0 w 9116947"/>
              <a:gd name="connsiteY4" fmla="*/ 5319752 h 5319752"/>
              <a:gd name="connsiteX0" fmla="*/ 0 w 9203518"/>
              <a:gd name="connsiteY0" fmla="*/ 5319752 h 5319752"/>
              <a:gd name="connsiteX1" fmla="*/ 2954486 w 9203518"/>
              <a:gd name="connsiteY1" fmla="*/ 0 h 5319752"/>
              <a:gd name="connsiteX2" fmla="*/ 9203518 w 9203518"/>
              <a:gd name="connsiteY2" fmla="*/ 5411 h 5319752"/>
              <a:gd name="connsiteX3" fmla="*/ 5962267 w 9203518"/>
              <a:gd name="connsiteY3" fmla="*/ 5308931 h 5319752"/>
              <a:gd name="connsiteX4" fmla="*/ 0 w 9203518"/>
              <a:gd name="connsiteY4" fmla="*/ 5319752 h 5319752"/>
              <a:gd name="connsiteX0" fmla="*/ 0 w 9203518"/>
              <a:gd name="connsiteY0" fmla="*/ 5319752 h 5319752"/>
              <a:gd name="connsiteX1" fmla="*/ 2954486 w 9203518"/>
              <a:gd name="connsiteY1" fmla="*/ 0 h 5319752"/>
              <a:gd name="connsiteX2" fmla="*/ 9203518 w 9203518"/>
              <a:gd name="connsiteY2" fmla="*/ 5411 h 5319752"/>
              <a:gd name="connsiteX3" fmla="*/ 9197837 w 9203518"/>
              <a:gd name="connsiteY3" fmla="*/ 5314341 h 5319752"/>
              <a:gd name="connsiteX4" fmla="*/ 0 w 9203518"/>
              <a:gd name="connsiteY4" fmla="*/ 5319752 h 5319752"/>
              <a:gd name="connsiteX0" fmla="*/ 0 w 9383886"/>
              <a:gd name="connsiteY0" fmla="*/ 5319752 h 5319752"/>
              <a:gd name="connsiteX1" fmla="*/ 2954486 w 9383886"/>
              <a:gd name="connsiteY1" fmla="*/ 0 h 5319752"/>
              <a:gd name="connsiteX2" fmla="*/ 9203518 w 9383886"/>
              <a:gd name="connsiteY2" fmla="*/ 5411 h 5319752"/>
              <a:gd name="connsiteX3" fmla="*/ 9383872 w 9383886"/>
              <a:gd name="connsiteY3" fmla="*/ 5308931 h 5319752"/>
              <a:gd name="connsiteX4" fmla="*/ 0 w 9383886"/>
              <a:gd name="connsiteY4" fmla="*/ 5319752 h 5319752"/>
              <a:gd name="connsiteX0" fmla="*/ 0 w 9384150"/>
              <a:gd name="connsiteY0" fmla="*/ 5319752 h 5319752"/>
              <a:gd name="connsiteX1" fmla="*/ 2954486 w 9384150"/>
              <a:gd name="connsiteY1" fmla="*/ 0 h 5319752"/>
              <a:gd name="connsiteX2" fmla="*/ 9379217 w 9384150"/>
              <a:gd name="connsiteY2" fmla="*/ 5411 h 5319752"/>
              <a:gd name="connsiteX3" fmla="*/ 9383872 w 9384150"/>
              <a:gd name="connsiteY3" fmla="*/ 5308931 h 5319752"/>
              <a:gd name="connsiteX4" fmla="*/ 0 w 9384150"/>
              <a:gd name="connsiteY4" fmla="*/ 5319752 h 5319752"/>
              <a:gd name="connsiteX0" fmla="*/ 0 w 9383873"/>
              <a:gd name="connsiteY0" fmla="*/ 5320604 h 5320604"/>
              <a:gd name="connsiteX1" fmla="*/ 2954486 w 9383873"/>
              <a:gd name="connsiteY1" fmla="*/ 852 h 5320604"/>
              <a:gd name="connsiteX2" fmla="*/ 7249736 w 9383873"/>
              <a:gd name="connsiteY2" fmla="*/ 0 h 5320604"/>
              <a:gd name="connsiteX3" fmla="*/ 9383872 w 9383873"/>
              <a:gd name="connsiteY3" fmla="*/ 5309783 h 5320604"/>
              <a:gd name="connsiteX4" fmla="*/ 0 w 9383873"/>
              <a:gd name="connsiteY4" fmla="*/ 5320604 h 5320604"/>
              <a:gd name="connsiteX0" fmla="*/ 0 w 7249736"/>
              <a:gd name="connsiteY0" fmla="*/ 5320604 h 5320604"/>
              <a:gd name="connsiteX1" fmla="*/ 2954486 w 7249736"/>
              <a:gd name="connsiteY1" fmla="*/ 852 h 5320604"/>
              <a:gd name="connsiteX2" fmla="*/ 7249736 w 7249736"/>
              <a:gd name="connsiteY2" fmla="*/ 0 h 5320604"/>
              <a:gd name="connsiteX3" fmla="*/ 7230464 w 7249736"/>
              <a:gd name="connsiteY3" fmla="*/ 5309783 h 5320604"/>
              <a:gd name="connsiteX4" fmla="*/ 0 w 7249736"/>
              <a:gd name="connsiteY4" fmla="*/ 5320604 h 5320604"/>
              <a:gd name="connsiteX0" fmla="*/ 0 w 7230588"/>
              <a:gd name="connsiteY0" fmla="*/ 5320604 h 5320604"/>
              <a:gd name="connsiteX1" fmla="*/ 2954486 w 7230588"/>
              <a:gd name="connsiteY1" fmla="*/ 852 h 5320604"/>
              <a:gd name="connsiteX2" fmla="*/ 7213846 w 7230588"/>
              <a:gd name="connsiteY2" fmla="*/ 0 h 5320604"/>
              <a:gd name="connsiteX3" fmla="*/ 7230464 w 7230588"/>
              <a:gd name="connsiteY3" fmla="*/ 5309783 h 5320604"/>
              <a:gd name="connsiteX4" fmla="*/ 0 w 7230588"/>
              <a:gd name="connsiteY4" fmla="*/ 5320604 h 5320604"/>
              <a:gd name="connsiteX0" fmla="*/ 0 w 7230471"/>
              <a:gd name="connsiteY0" fmla="*/ 5326867 h 5326867"/>
              <a:gd name="connsiteX1" fmla="*/ 2954486 w 7230471"/>
              <a:gd name="connsiteY1" fmla="*/ 7115 h 5326867"/>
              <a:gd name="connsiteX2" fmla="*/ 6866908 w 7230471"/>
              <a:gd name="connsiteY2" fmla="*/ 0 h 5326867"/>
              <a:gd name="connsiteX3" fmla="*/ 7230464 w 7230471"/>
              <a:gd name="connsiteY3" fmla="*/ 5316046 h 5326867"/>
              <a:gd name="connsiteX4" fmla="*/ 0 w 7230471"/>
              <a:gd name="connsiteY4" fmla="*/ 5326867 h 5326867"/>
              <a:gd name="connsiteX0" fmla="*/ 0 w 7230468"/>
              <a:gd name="connsiteY0" fmla="*/ 5333130 h 5333130"/>
              <a:gd name="connsiteX1" fmla="*/ 2954486 w 7230468"/>
              <a:gd name="connsiteY1" fmla="*/ 13378 h 5333130"/>
              <a:gd name="connsiteX2" fmla="*/ 6567825 w 7230468"/>
              <a:gd name="connsiteY2" fmla="*/ 0 h 5333130"/>
              <a:gd name="connsiteX3" fmla="*/ 7230464 w 7230468"/>
              <a:gd name="connsiteY3" fmla="*/ 5322309 h 5333130"/>
              <a:gd name="connsiteX4" fmla="*/ 0 w 7230468"/>
              <a:gd name="connsiteY4" fmla="*/ 5333130 h 5333130"/>
              <a:gd name="connsiteX0" fmla="*/ 0 w 7230467"/>
              <a:gd name="connsiteY0" fmla="*/ 5333130 h 5333130"/>
              <a:gd name="connsiteX1" fmla="*/ 2954486 w 7230467"/>
              <a:gd name="connsiteY1" fmla="*/ 13378 h 5333130"/>
              <a:gd name="connsiteX2" fmla="*/ 6460154 w 7230467"/>
              <a:gd name="connsiteY2" fmla="*/ 0 h 5333130"/>
              <a:gd name="connsiteX3" fmla="*/ 7230464 w 7230467"/>
              <a:gd name="connsiteY3" fmla="*/ 5322309 h 5333130"/>
              <a:gd name="connsiteX4" fmla="*/ 0 w 7230467"/>
              <a:gd name="connsiteY4" fmla="*/ 5333130 h 5333130"/>
              <a:gd name="connsiteX0" fmla="*/ 0 w 6460154"/>
              <a:gd name="connsiteY0" fmla="*/ 5333130 h 5333130"/>
              <a:gd name="connsiteX1" fmla="*/ 2954486 w 6460154"/>
              <a:gd name="connsiteY1" fmla="*/ 13378 h 5333130"/>
              <a:gd name="connsiteX2" fmla="*/ 6460154 w 6460154"/>
              <a:gd name="connsiteY2" fmla="*/ 0 h 5333130"/>
              <a:gd name="connsiteX3" fmla="*/ 6404991 w 6460154"/>
              <a:gd name="connsiteY3" fmla="*/ 5322309 h 5333130"/>
              <a:gd name="connsiteX4" fmla="*/ 0 w 6460154"/>
              <a:gd name="connsiteY4" fmla="*/ 5333130 h 5333130"/>
              <a:gd name="connsiteX0" fmla="*/ 0 w 6460154"/>
              <a:gd name="connsiteY0" fmla="*/ 5333130 h 5333130"/>
              <a:gd name="connsiteX1" fmla="*/ 2954486 w 6460154"/>
              <a:gd name="connsiteY1" fmla="*/ 13378 h 5333130"/>
              <a:gd name="connsiteX2" fmla="*/ 6460154 w 6460154"/>
              <a:gd name="connsiteY2" fmla="*/ 0 h 5333130"/>
              <a:gd name="connsiteX3" fmla="*/ 6434900 w 6460154"/>
              <a:gd name="connsiteY3" fmla="*/ 5322309 h 5333130"/>
              <a:gd name="connsiteX4" fmla="*/ 0 w 6460154"/>
              <a:gd name="connsiteY4" fmla="*/ 5333130 h 5333130"/>
              <a:gd name="connsiteX0" fmla="*/ 0 w 6460154"/>
              <a:gd name="connsiteY0" fmla="*/ 5333130 h 5333130"/>
              <a:gd name="connsiteX1" fmla="*/ 2954486 w 6460154"/>
              <a:gd name="connsiteY1" fmla="*/ 13378 h 5333130"/>
              <a:gd name="connsiteX2" fmla="*/ 6460154 w 6460154"/>
              <a:gd name="connsiteY2" fmla="*/ 0 h 5333130"/>
              <a:gd name="connsiteX3" fmla="*/ 6446864 w 6460154"/>
              <a:gd name="connsiteY3" fmla="*/ 5322309 h 5333130"/>
              <a:gd name="connsiteX4" fmla="*/ 0 w 6460154"/>
              <a:gd name="connsiteY4" fmla="*/ 5333130 h 5333130"/>
              <a:gd name="connsiteX0" fmla="*/ 0 w 7536858"/>
              <a:gd name="connsiteY0" fmla="*/ 5333130 h 5333130"/>
              <a:gd name="connsiteX1" fmla="*/ 2954486 w 7536858"/>
              <a:gd name="connsiteY1" fmla="*/ 13378 h 5333130"/>
              <a:gd name="connsiteX2" fmla="*/ 7536858 w 7536858"/>
              <a:gd name="connsiteY2" fmla="*/ 0 h 5333130"/>
              <a:gd name="connsiteX3" fmla="*/ 6446864 w 7536858"/>
              <a:gd name="connsiteY3" fmla="*/ 5322309 h 5333130"/>
              <a:gd name="connsiteX4" fmla="*/ 0 w 7536858"/>
              <a:gd name="connsiteY4" fmla="*/ 5333130 h 5333130"/>
              <a:gd name="connsiteX0" fmla="*/ 0 w 7547666"/>
              <a:gd name="connsiteY0" fmla="*/ 5333130 h 5333130"/>
              <a:gd name="connsiteX1" fmla="*/ 2954486 w 7547666"/>
              <a:gd name="connsiteY1" fmla="*/ 13378 h 5333130"/>
              <a:gd name="connsiteX2" fmla="*/ 7536858 w 7547666"/>
              <a:gd name="connsiteY2" fmla="*/ 0 h 5333130"/>
              <a:gd name="connsiteX3" fmla="*/ 7547495 w 7547666"/>
              <a:gd name="connsiteY3" fmla="*/ 5297257 h 5333130"/>
              <a:gd name="connsiteX4" fmla="*/ 0 w 7547666"/>
              <a:gd name="connsiteY4" fmla="*/ 5333130 h 5333130"/>
              <a:gd name="connsiteX0" fmla="*/ 0 w 7547496"/>
              <a:gd name="connsiteY0" fmla="*/ 5322309 h 5322309"/>
              <a:gd name="connsiteX1" fmla="*/ 2954486 w 7547496"/>
              <a:gd name="connsiteY1" fmla="*/ 2557 h 5322309"/>
              <a:gd name="connsiteX2" fmla="*/ 5717858 w 7547496"/>
              <a:gd name="connsiteY2" fmla="*/ 0 h 5322309"/>
              <a:gd name="connsiteX3" fmla="*/ 7547495 w 7547496"/>
              <a:gd name="connsiteY3" fmla="*/ 5286436 h 5322309"/>
              <a:gd name="connsiteX4" fmla="*/ 0 w 7547496"/>
              <a:gd name="connsiteY4" fmla="*/ 5322309 h 5322309"/>
              <a:gd name="connsiteX0" fmla="*/ 0 w 5718674"/>
              <a:gd name="connsiteY0" fmla="*/ 5322309 h 5322309"/>
              <a:gd name="connsiteX1" fmla="*/ 2954486 w 5718674"/>
              <a:gd name="connsiteY1" fmla="*/ 2557 h 5322309"/>
              <a:gd name="connsiteX2" fmla="*/ 5717858 w 5718674"/>
              <a:gd name="connsiteY2" fmla="*/ 0 h 5322309"/>
              <a:gd name="connsiteX3" fmla="*/ 5718160 w 5718674"/>
              <a:gd name="connsiteY3" fmla="*/ 5291847 h 5322309"/>
              <a:gd name="connsiteX4" fmla="*/ 0 w 5718674"/>
              <a:gd name="connsiteY4" fmla="*/ 5322309 h 5322309"/>
              <a:gd name="connsiteX0" fmla="*/ 0 w 5718289"/>
              <a:gd name="connsiteY0" fmla="*/ 5322309 h 5322309"/>
              <a:gd name="connsiteX1" fmla="*/ 2954486 w 5718289"/>
              <a:gd name="connsiteY1" fmla="*/ 2557 h 5322309"/>
              <a:gd name="connsiteX2" fmla="*/ 5702355 w 5718289"/>
              <a:gd name="connsiteY2" fmla="*/ 0 h 5322309"/>
              <a:gd name="connsiteX3" fmla="*/ 5718160 w 5718289"/>
              <a:gd name="connsiteY3" fmla="*/ 5291847 h 5322309"/>
              <a:gd name="connsiteX4" fmla="*/ 0 w 5718289"/>
              <a:gd name="connsiteY4" fmla="*/ 5322309 h 5322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289" h="5322309">
                <a:moveTo>
                  <a:pt x="0" y="5322309"/>
                </a:moveTo>
                <a:lnTo>
                  <a:pt x="2954486" y="2557"/>
                </a:lnTo>
                <a:lnTo>
                  <a:pt x="5702355" y="0"/>
                </a:lnTo>
                <a:cubicBezTo>
                  <a:pt x="5700461" y="1769643"/>
                  <a:pt x="5720054" y="3522204"/>
                  <a:pt x="5718160" y="5291847"/>
                </a:cubicBezTo>
                <a:lnTo>
                  <a:pt x="0" y="5322309"/>
                </a:lnTo>
                <a:close/>
              </a:path>
            </a:pathLst>
          </a:custGeom>
          <a:solidFill>
            <a:srgbClr val="00539B"/>
          </a:solidFill>
          <a:ln w="12700" cap="flat">
            <a:noFill/>
            <a:miter lim="400000"/>
          </a:ln>
          <a:effectLst>
            <a:outerShdw blurRad="165100" dist="120225" dir="2705541" rotWithShape="0">
              <a:srgbClr val="A6AAA9">
                <a:alpha val="17801"/>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pic>
        <p:nvPicPr>
          <p:cNvPr id="3" name="Graphic 2">
            <a:extLst>
              <a:ext uri="{FF2B5EF4-FFF2-40B4-BE49-F238E27FC236}">
                <a16:creationId xmlns:a16="http://schemas.microsoft.com/office/drawing/2014/main" id="{9F12D3FA-0A8B-214A-BE47-C7426AB004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1086"/>
          <a:stretch/>
        </p:blipFill>
        <p:spPr>
          <a:xfrm>
            <a:off x="101778" y="1598916"/>
            <a:ext cx="5143500" cy="3544584"/>
          </a:xfrm>
          <a:prstGeom prst="rect">
            <a:avLst/>
          </a:prstGeom>
        </p:spPr>
      </p:pic>
      <p:sp>
        <p:nvSpPr>
          <p:cNvPr id="11" name="Text Placeholder 19">
            <a:extLst>
              <a:ext uri="{FF2B5EF4-FFF2-40B4-BE49-F238E27FC236}">
                <a16:creationId xmlns:a16="http://schemas.microsoft.com/office/drawing/2014/main" id="{CA1ED8B2-65A6-2841-8BD5-8C024070803F}"/>
              </a:ext>
            </a:extLst>
          </p:cNvPr>
          <p:cNvSpPr>
            <a:spLocks noGrp="1"/>
          </p:cNvSpPr>
          <p:nvPr>
            <p:ph type="body" sz="quarter" idx="10" hasCustomPrompt="1"/>
          </p:nvPr>
        </p:nvSpPr>
        <p:spPr>
          <a:xfrm>
            <a:off x="4756618" y="1167199"/>
            <a:ext cx="4113436" cy="292003"/>
          </a:xfrm>
          <a:prstGeom prst="rect">
            <a:avLst/>
          </a:prstGeom>
        </p:spPr>
        <p:txBody>
          <a:bodyPr vert="horz" anchor="t"/>
          <a:lstStyle>
            <a:lvl1pPr marL="0" indent="0" algn="ctr">
              <a:lnSpc>
                <a:spcPct val="100000"/>
              </a:lnSpc>
              <a:buNone/>
              <a:defRPr sz="1400" b="0" baseline="0">
                <a:solidFill>
                  <a:schemeClr val="tx1">
                    <a:lumMod val="75000"/>
                    <a:lumOff val="25000"/>
                  </a:schemeClr>
                </a:solidFill>
              </a:defRPr>
            </a:lvl1pPr>
          </a:lstStyle>
          <a:p>
            <a:pPr lvl="0"/>
            <a:r>
              <a:rPr lang="en-US"/>
              <a:t>Enter agenda item</a:t>
            </a:r>
          </a:p>
        </p:txBody>
      </p:sp>
      <p:sp>
        <p:nvSpPr>
          <p:cNvPr id="12" name="Text Placeholder 19">
            <a:extLst>
              <a:ext uri="{FF2B5EF4-FFF2-40B4-BE49-F238E27FC236}">
                <a16:creationId xmlns:a16="http://schemas.microsoft.com/office/drawing/2014/main" id="{EEDBB630-6F0D-5243-A248-9F566F8662AD}"/>
              </a:ext>
            </a:extLst>
          </p:cNvPr>
          <p:cNvSpPr>
            <a:spLocks noGrp="1"/>
          </p:cNvSpPr>
          <p:nvPr>
            <p:ph type="body" sz="quarter" idx="11" hasCustomPrompt="1"/>
          </p:nvPr>
        </p:nvSpPr>
        <p:spPr>
          <a:xfrm>
            <a:off x="4756994" y="1598916"/>
            <a:ext cx="4113436" cy="292003"/>
          </a:xfrm>
          <a:prstGeom prst="rect">
            <a:avLst/>
          </a:prstGeom>
        </p:spPr>
        <p:txBody>
          <a:bodyPr vert="horz" anchor="t"/>
          <a:lstStyle>
            <a:lvl1pPr marL="0" indent="0" algn="ctr">
              <a:lnSpc>
                <a:spcPct val="100000"/>
              </a:lnSpc>
              <a:buNone/>
              <a:defRPr sz="1400" b="0" baseline="0">
                <a:solidFill>
                  <a:schemeClr val="tx1">
                    <a:lumMod val="75000"/>
                    <a:lumOff val="25000"/>
                  </a:schemeClr>
                </a:solidFill>
              </a:defRPr>
            </a:lvl1pPr>
          </a:lstStyle>
          <a:p>
            <a:pPr lvl="0"/>
            <a:r>
              <a:rPr lang="en-US"/>
              <a:t>Enter agenda item</a:t>
            </a:r>
          </a:p>
        </p:txBody>
      </p:sp>
      <p:sp>
        <p:nvSpPr>
          <p:cNvPr id="13" name="Text Placeholder 19">
            <a:extLst>
              <a:ext uri="{FF2B5EF4-FFF2-40B4-BE49-F238E27FC236}">
                <a16:creationId xmlns:a16="http://schemas.microsoft.com/office/drawing/2014/main" id="{6CE38388-E84B-CD46-AC46-2B348B94A52B}"/>
              </a:ext>
            </a:extLst>
          </p:cNvPr>
          <p:cNvSpPr>
            <a:spLocks noGrp="1"/>
          </p:cNvSpPr>
          <p:nvPr>
            <p:ph type="body" sz="quarter" idx="12" hasCustomPrompt="1"/>
          </p:nvPr>
        </p:nvSpPr>
        <p:spPr>
          <a:xfrm>
            <a:off x="4756994" y="2013010"/>
            <a:ext cx="4113436" cy="292003"/>
          </a:xfrm>
          <a:prstGeom prst="rect">
            <a:avLst/>
          </a:prstGeom>
        </p:spPr>
        <p:txBody>
          <a:bodyPr vert="horz" anchor="t"/>
          <a:lstStyle>
            <a:lvl1pPr marL="0" indent="0" algn="ctr">
              <a:lnSpc>
                <a:spcPct val="100000"/>
              </a:lnSpc>
              <a:buNone/>
              <a:defRPr sz="1400" b="0" baseline="0">
                <a:solidFill>
                  <a:schemeClr val="tx1">
                    <a:lumMod val="75000"/>
                    <a:lumOff val="25000"/>
                  </a:schemeClr>
                </a:solidFill>
              </a:defRPr>
            </a:lvl1pPr>
          </a:lstStyle>
          <a:p>
            <a:pPr lvl="0"/>
            <a:r>
              <a:rPr lang="en-US"/>
              <a:t>Enter agenda item</a:t>
            </a:r>
          </a:p>
        </p:txBody>
      </p:sp>
      <p:sp>
        <p:nvSpPr>
          <p:cNvPr id="14" name="Text Placeholder 19">
            <a:extLst>
              <a:ext uri="{FF2B5EF4-FFF2-40B4-BE49-F238E27FC236}">
                <a16:creationId xmlns:a16="http://schemas.microsoft.com/office/drawing/2014/main" id="{34434C81-B89C-DD4C-87BB-84C14BD59EE9}"/>
              </a:ext>
            </a:extLst>
          </p:cNvPr>
          <p:cNvSpPr>
            <a:spLocks noGrp="1"/>
          </p:cNvSpPr>
          <p:nvPr>
            <p:ph type="body" sz="quarter" idx="15" hasCustomPrompt="1"/>
          </p:nvPr>
        </p:nvSpPr>
        <p:spPr>
          <a:xfrm>
            <a:off x="4756994" y="2427106"/>
            <a:ext cx="4113436" cy="292003"/>
          </a:xfrm>
          <a:prstGeom prst="rect">
            <a:avLst/>
          </a:prstGeom>
        </p:spPr>
        <p:txBody>
          <a:bodyPr vert="horz" anchor="t"/>
          <a:lstStyle>
            <a:lvl1pPr marL="0" indent="0" algn="ctr" eaLnBrk="1" hangingPunct="1">
              <a:lnSpc>
                <a:spcPct val="100000"/>
              </a:lnSpc>
              <a:buNone/>
              <a:defRPr sz="1400" b="0" baseline="0">
                <a:solidFill>
                  <a:schemeClr val="tx1">
                    <a:lumMod val="75000"/>
                    <a:lumOff val="25000"/>
                  </a:schemeClr>
                </a:solidFill>
              </a:defRPr>
            </a:lvl1pPr>
          </a:lstStyle>
          <a:p>
            <a:pPr lvl="0"/>
            <a:r>
              <a:rPr lang="en-US"/>
              <a:t>Enter agenda item</a:t>
            </a:r>
          </a:p>
        </p:txBody>
      </p:sp>
      <p:sp>
        <p:nvSpPr>
          <p:cNvPr id="15" name="Text Placeholder 19">
            <a:extLst>
              <a:ext uri="{FF2B5EF4-FFF2-40B4-BE49-F238E27FC236}">
                <a16:creationId xmlns:a16="http://schemas.microsoft.com/office/drawing/2014/main" id="{80CF9BD8-DCE8-A640-8467-A14E5C38B7EE}"/>
              </a:ext>
            </a:extLst>
          </p:cNvPr>
          <p:cNvSpPr>
            <a:spLocks noGrp="1"/>
          </p:cNvSpPr>
          <p:nvPr>
            <p:ph type="body" sz="quarter" idx="16" hasCustomPrompt="1"/>
          </p:nvPr>
        </p:nvSpPr>
        <p:spPr>
          <a:xfrm>
            <a:off x="4756994" y="2841200"/>
            <a:ext cx="4113436" cy="292003"/>
          </a:xfrm>
          <a:prstGeom prst="rect">
            <a:avLst/>
          </a:prstGeom>
        </p:spPr>
        <p:txBody>
          <a:bodyPr vert="horz" anchor="t"/>
          <a:lstStyle>
            <a:lvl1pPr marL="0" marR="0" indent="0" algn="ctr" defTabSz="685183" rtl="0" eaLnBrk="1" fontAlgn="base" latinLnBrk="0" hangingPunct="1">
              <a:lnSpc>
                <a:spcPct val="100000"/>
              </a:lnSpc>
              <a:spcBef>
                <a:spcPts val="749"/>
              </a:spcBef>
              <a:spcAft>
                <a:spcPct val="0"/>
              </a:spcAft>
              <a:buClrTx/>
              <a:buSzTx/>
              <a:buFont typeface="Arial" charset="0"/>
              <a:buNone/>
              <a:tabLst/>
              <a:defRPr sz="1400" b="0" baseline="0">
                <a:solidFill>
                  <a:schemeClr val="tx1">
                    <a:lumMod val="75000"/>
                    <a:lumOff val="25000"/>
                  </a:schemeClr>
                </a:solidFill>
              </a:defRPr>
            </a:lvl1pPr>
          </a:lstStyle>
          <a:p>
            <a:pPr lvl="0"/>
            <a:r>
              <a:rPr lang="en-US"/>
              <a:t>Enter agenda item</a:t>
            </a:r>
          </a:p>
        </p:txBody>
      </p:sp>
      <p:sp>
        <p:nvSpPr>
          <p:cNvPr id="16" name="Text Placeholder 19">
            <a:extLst>
              <a:ext uri="{FF2B5EF4-FFF2-40B4-BE49-F238E27FC236}">
                <a16:creationId xmlns:a16="http://schemas.microsoft.com/office/drawing/2014/main" id="{3BA94A12-9AAE-F442-AFBF-60F5E2F7485E}"/>
              </a:ext>
            </a:extLst>
          </p:cNvPr>
          <p:cNvSpPr>
            <a:spLocks noGrp="1"/>
          </p:cNvSpPr>
          <p:nvPr>
            <p:ph type="body" sz="quarter" idx="17" hasCustomPrompt="1"/>
          </p:nvPr>
        </p:nvSpPr>
        <p:spPr>
          <a:xfrm>
            <a:off x="4756994" y="3259600"/>
            <a:ext cx="4113436" cy="292003"/>
          </a:xfrm>
          <a:prstGeom prst="rect">
            <a:avLst/>
          </a:prstGeom>
        </p:spPr>
        <p:txBody>
          <a:bodyPr vert="horz" anchor="t">
            <a:noAutofit/>
          </a:bodyPr>
          <a:lstStyle>
            <a:lvl1pPr marL="0" marR="0" indent="0" algn="ctr" defTabSz="685183" rtl="0" eaLnBrk="1" fontAlgn="base" latinLnBrk="0" hangingPunct="1">
              <a:lnSpc>
                <a:spcPct val="100000"/>
              </a:lnSpc>
              <a:spcBef>
                <a:spcPts val="749"/>
              </a:spcBef>
              <a:spcAft>
                <a:spcPct val="0"/>
              </a:spcAft>
              <a:buClrTx/>
              <a:buSzTx/>
              <a:buFont typeface="Arial" charset="0"/>
              <a:buNone/>
              <a:tabLst/>
              <a:defRPr sz="1400" b="0" baseline="0">
                <a:solidFill>
                  <a:schemeClr val="tx1">
                    <a:lumMod val="75000"/>
                    <a:lumOff val="25000"/>
                  </a:schemeClr>
                </a:solidFill>
              </a:defRPr>
            </a:lvl1pPr>
          </a:lstStyle>
          <a:p>
            <a:pPr lvl="0"/>
            <a:r>
              <a:rPr lang="en-US"/>
              <a:t>Enter agenda item</a:t>
            </a:r>
          </a:p>
          <a:p>
            <a:pPr algn="ctr" eaLnBrk="1" hangingPunct="1"/>
            <a:endParaRPr lang="en-GB" sz="1349">
              <a:solidFill>
                <a:schemeClr val="bg1"/>
              </a:solidFill>
            </a:endParaRPr>
          </a:p>
        </p:txBody>
      </p:sp>
      <p:sp>
        <p:nvSpPr>
          <p:cNvPr id="17" name="Title Text">
            <a:extLst>
              <a:ext uri="{FF2B5EF4-FFF2-40B4-BE49-F238E27FC236}">
                <a16:creationId xmlns:a16="http://schemas.microsoft.com/office/drawing/2014/main" id="{3ACBC465-A093-3342-B591-B04172A04786}"/>
              </a:ext>
            </a:extLst>
          </p:cNvPr>
          <p:cNvSpPr>
            <a:spLocks noGrp="1"/>
          </p:cNvSpPr>
          <p:nvPr>
            <p:ph type="title" hasCustomPrompt="1"/>
          </p:nvPr>
        </p:nvSpPr>
        <p:spPr>
          <a:xfrm>
            <a:off x="775151" y="1516777"/>
            <a:ext cx="2200275" cy="1324423"/>
          </a:xfrm>
          <a:prstGeom prst="rect">
            <a:avLst/>
          </a:prstGeom>
        </p:spPr>
        <p:txBody>
          <a:bodyPr anchor="ctr">
            <a:noAutofit/>
          </a:bodyPr>
          <a:lstStyle>
            <a:lvl1pPr>
              <a:lnSpc>
                <a:spcPct val="80000"/>
              </a:lnSpc>
              <a:spcBef>
                <a:spcPts val="1948"/>
              </a:spcBef>
              <a:defRPr sz="2800">
                <a:solidFill>
                  <a:schemeClr val="bg1"/>
                </a:solidFill>
              </a:defRPr>
            </a:lvl1pPr>
          </a:lstStyle>
          <a:p>
            <a:r>
              <a:rPr lang="en-US"/>
              <a:t>Agenda</a:t>
            </a:r>
            <a:endParaRPr/>
          </a:p>
        </p:txBody>
      </p:sp>
    </p:spTree>
    <p:extLst>
      <p:ext uri="{BB962C8B-B14F-4D97-AF65-F5344CB8AC3E}">
        <p14:creationId xmlns:p14="http://schemas.microsoft.com/office/powerpoint/2010/main" val="204313923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5766-FE3E-124C-A34B-645D8803298F}"/>
              </a:ext>
            </a:extLst>
          </p:cNvPr>
          <p:cNvSpPr>
            <a:spLocks noGrp="1"/>
          </p:cNvSpPr>
          <p:nvPr>
            <p:ph type="title" hasCustomPrompt="1"/>
          </p:nvPr>
        </p:nvSpPr>
        <p:spPr>
          <a:xfrm>
            <a:off x="457200" y="218675"/>
            <a:ext cx="8229600" cy="857250"/>
          </a:xfrm>
        </p:spPr>
        <p:txBody>
          <a:bodyPr anchor="b">
            <a:noAutofit/>
          </a:bodyPr>
          <a:lstStyle>
            <a:lvl1pPr>
              <a:lnSpc>
                <a:spcPct val="80000"/>
              </a:lnSpc>
              <a:spcBef>
                <a:spcPts val="1948"/>
              </a:spcBef>
              <a:defRPr sz="2800">
                <a:solidFill>
                  <a:srgbClr val="00539B"/>
                </a:solidFill>
              </a:defRPr>
            </a:lvl1pPr>
          </a:lstStyle>
          <a:p>
            <a:r>
              <a:rPr lang="en-US"/>
              <a:t>Full Width Slide – Title Text</a:t>
            </a:r>
          </a:p>
        </p:txBody>
      </p:sp>
      <p:sp>
        <p:nvSpPr>
          <p:cNvPr id="4" name="Text Placeholder 3">
            <a:extLst>
              <a:ext uri="{FF2B5EF4-FFF2-40B4-BE49-F238E27FC236}">
                <a16:creationId xmlns:a16="http://schemas.microsoft.com/office/drawing/2014/main" id="{28CE3FE0-15F9-5D41-B769-573653FD02EF}"/>
              </a:ext>
            </a:extLst>
          </p:cNvPr>
          <p:cNvSpPr>
            <a:spLocks noGrp="1"/>
          </p:cNvSpPr>
          <p:nvPr>
            <p:ph type="body" sz="quarter" idx="10" hasCustomPrompt="1"/>
          </p:nvPr>
        </p:nvSpPr>
        <p:spPr>
          <a:xfrm>
            <a:off x="457200" y="1183858"/>
            <a:ext cx="8229600" cy="548640"/>
          </a:xfrm>
        </p:spPr>
        <p:txBody>
          <a:bodyPr anchor="t">
            <a:noAutofit/>
          </a:bodyPr>
          <a:lstStyle>
            <a:lvl1pPr marL="0" indent="0" algn="ctr">
              <a:lnSpc>
                <a:spcPct val="80000"/>
              </a:lnSpc>
              <a:buNone/>
              <a:defRPr sz="1599"/>
            </a:lvl1pPr>
            <a:lvl4pPr marL="713732" indent="0" algn="ctr">
              <a:buNone/>
              <a:defRPr/>
            </a:lvl4pPr>
          </a:lstStyle>
          <a:p>
            <a:pPr lvl="0"/>
            <a:r>
              <a:rPr lang="en-US"/>
              <a:t>Optional subtitle text</a:t>
            </a:r>
          </a:p>
        </p:txBody>
      </p:sp>
      <p:sp>
        <p:nvSpPr>
          <p:cNvPr id="5" name="Content Placeholder 4">
            <a:extLst>
              <a:ext uri="{FF2B5EF4-FFF2-40B4-BE49-F238E27FC236}">
                <a16:creationId xmlns:a16="http://schemas.microsoft.com/office/drawing/2014/main" id="{ABB25D60-8F72-CA43-8357-A410030D44A0}"/>
              </a:ext>
            </a:extLst>
          </p:cNvPr>
          <p:cNvSpPr>
            <a:spLocks noGrp="1"/>
          </p:cNvSpPr>
          <p:nvPr>
            <p:ph sz="quarter" idx="11" hasCustomPrompt="1"/>
          </p:nvPr>
        </p:nvSpPr>
        <p:spPr>
          <a:xfrm>
            <a:off x="871114" y="1867450"/>
            <a:ext cx="7815685" cy="2651760"/>
          </a:xfrm>
        </p:spPr>
        <p:txBody>
          <a:bodyPr anchor="t">
            <a:noAutofit/>
          </a:bodyPr>
          <a:lstStyle>
            <a:lvl1pPr marL="0" indent="0">
              <a:lnSpc>
                <a:spcPct val="100000"/>
              </a:lnSpc>
              <a:buNone/>
              <a:defRPr sz="1400"/>
            </a:lvl1pPr>
            <a:lvl2pPr marL="237911" indent="0">
              <a:buNone/>
              <a:defRPr sz="1400" b="0"/>
            </a:lvl2pPr>
            <a:lvl3pPr marL="475822" indent="0">
              <a:buNone/>
              <a:defRPr/>
            </a:lvl3pPr>
            <a:lvl4pPr marL="713732" indent="0">
              <a:buNone/>
              <a:defRPr/>
            </a:lvl4pPr>
            <a:lvl5pPr marL="951643" indent="0">
              <a:buNone/>
              <a:defRPr/>
            </a:lvl5pPr>
          </a:lstStyle>
          <a:p>
            <a:pPr lvl="0"/>
            <a:r>
              <a:rPr lang="en-US"/>
              <a:t>Click here to enter text</a:t>
            </a:r>
          </a:p>
        </p:txBody>
      </p:sp>
      <p:sp>
        <p:nvSpPr>
          <p:cNvPr id="10" name="Picture Placeholder 23">
            <a:extLst>
              <a:ext uri="{FF2B5EF4-FFF2-40B4-BE49-F238E27FC236}">
                <a16:creationId xmlns:a16="http://schemas.microsoft.com/office/drawing/2014/main" id="{0A6132DF-CD83-4341-88DE-93B2497266BC}"/>
              </a:ext>
            </a:extLst>
          </p:cNvPr>
          <p:cNvSpPr>
            <a:spLocks noGrp="1"/>
          </p:cNvSpPr>
          <p:nvPr>
            <p:ph type="pic" sz="quarter" idx="16" hasCustomPrompt="1"/>
          </p:nvPr>
        </p:nvSpPr>
        <p:spPr>
          <a:xfrm>
            <a:off x="195168" y="1867450"/>
            <a:ext cx="548640" cy="475488"/>
          </a:xfrm>
          <a:prstGeom prst="rect">
            <a:avLst/>
          </a:prstGeom>
          <a:noFill/>
        </p:spPr>
        <p:txBody>
          <a:bodyPr>
            <a:normAutofit/>
          </a:bodyPr>
          <a:lstStyle>
            <a:lvl1pPr marL="0" indent="0">
              <a:buNone/>
              <a:defRPr sz="800"/>
            </a:lvl1pPr>
          </a:lstStyle>
          <a:p>
            <a:r>
              <a:rPr lang="en-US"/>
              <a:t>Icon</a:t>
            </a:r>
          </a:p>
        </p:txBody>
      </p:sp>
      <p:cxnSp>
        <p:nvCxnSpPr>
          <p:cNvPr id="8" name="Straight Connector 7">
            <a:extLst>
              <a:ext uri="{FF2B5EF4-FFF2-40B4-BE49-F238E27FC236}">
                <a16:creationId xmlns:a16="http://schemas.microsoft.com/office/drawing/2014/main" id="{4ABDF66A-B094-5E41-B62A-3D887BFB95D4}"/>
              </a:ext>
            </a:extLst>
          </p:cNvPr>
          <p:cNvCxnSpPr/>
          <p:nvPr userDrawn="1"/>
        </p:nvCxnSpPr>
        <p:spPr>
          <a:xfrm>
            <a:off x="4023360" y="1117084"/>
            <a:ext cx="1097280" cy="0"/>
          </a:xfrm>
          <a:prstGeom prst="line">
            <a:avLst/>
          </a:prstGeom>
          <a:noFill/>
          <a:ln w="28575" cap="flat">
            <a:solidFill>
              <a:srgbClr val="FFD33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3574769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5766-FE3E-124C-A34B-645D8803298F}"/>
              </a:ext>
            </a:extLst>
          </p:cNvPr>
          <p:cNvSpPr>
            <a:spLocks noGrp="1"/>
          </p:cNvSpPr>
          <p:nvPr>
            <p:ph type="title" hasCustomPrompt="1"/>
          </p:nvPr>
        </p:nvSpPr>
        <p:spPr>
          <a:xfrm>
            <a:off x="457200" y="218675"/>
            <a:ext cx="8229600" cy="857250"/>
          </a:xfrm>
        </p:spPr>
        <p:txBody>
          <a:bodyPr anchor="b">
            <a:noAutofit/>
          </a:bodyPr>
          <a:lstStyle>
            <a:lvl1pPr>
              <a:lnSpc>
                <a:spcPct val="80000"/>
              </a:lnSpc>
              <a:spcBef>
                <a:spcPts val="1948"/>
              </a:spcBef>
              <a:defRPr sz="2800">
                <a:solidFill>
                  <a:srgbClr val="00539B"/>
                </a:solidFill>
              </a:defRPr>
            </a:lvl1pPr>
          </a:lstStyle>
          <a:p>
            <a:r>
              <a:rPr lang="en-US"/>
              <a:t>One Column One Image – Title</a:t>
            </a:r>
          </a:p>
        </p:txBody>
      </p:sp>
      <p:sp>
        <p:nvSpPr>
          <p:cNvPr id="5" name="Content Placeholder 4">
            <a:extLst>
              <a:ext uri="{FF2B5EF4-FFF2-40B4-BE49-F238E27FC236}">
                <a16:creationId xmlns:a16="http://schemas.microsoft.com/office/drawing/2014/main" id="{ABB25D60-8F72-CA43-8357-A410030D44A0}"/>
              </a:ext>
            </a:extLst>
          </p:cNvPr>
          <p:cNvSpPr>
            <a:spLocks noGrp="1"/>
          </p:cNvSpPr>
          <p:nvPr>
            <p:ph sz="quarter" idx="11" hasCustomPrompt="1"/>
          </p:nvPr>
        </p:nvSpPr>
        <p:spPr>
          <a:xfrm>
            <a:off x="849473" y="1867448"/>
            <a:ext cx="3722528" cy="2651760"/>
          </a:xfrm>
        </p:spPr>
        <p:txBody>
          <a:bodyPr anchor="t">
            <a:noAutofit/>
          </a:bodyPr>
          <a:lstStyle>
            <a:lvl1pPr marL="0" indent="0">
              <a:lnSpc>
                <a:spcPct val="100000"/>
              </a:lnSpc>
              <a:buNone/>
              <a:defRPr sz="1400"/>
            </a:lvl1pPr>
            <a:lvl2pPr marL="237911" indent="0">
              <a:buNone/>
              <a:defRPr sz="1400" b="0"/>
            </a:lvl2pPr>
            <a:lvl3pPr marL="475822" indent="0">
              <a:buNone/>
              <a:defRPr/>
            </a:lvl3pPr>
            <a:lvl4pPr marL="713732" indent="0">
              <a:buNone/>
              <a:defRPr/>
            </a:lvl4pPr>
            <a:lvl5pPr marL="951643" indent="0">
              <a:buNone/>
              <a:defRPr/>
            </a:lvl5pPr>
          </a:lstStyle>
          <a:p>
            <a:pPr lvl="0"/>
            <a:r>
              <a:rPr lang="en-US"/>
              <a:t>Click here to enter text</a:t>
            </a:r>
          </a:p>
        </p:txBody>
      </p:sp>
      <p:sp>
        <p:nvSpPr>
          <p:cNvPr id="10" name="Picture Placeholder 23">
            <a:extLst>
              <a:ext uri="{FF2B5EF4-FFF2-40B4-BE49-F238E27FC236}">
                <a16:creationId xmlns:a16="http://schemas.microsoft.com/office/drawing/2014/main" id="{0A6132DF-CD83-4341-88DE-93B2497266BC}"/>
              </a:ext>
            </a:extLst>
          </p:cNvPr>
          <p:cNvSpPr>
            <a:spLocks noGrp="1"/>
          </p:cNvSpPr>
          <p:nvPr>
            <p:ph type="pic" sz="quarter" idx="16" hasCustomPrompt="1"/>
          </p:nvPr>
        </p:nvSpPr>
        <p:spPr>
          <a:xfrm>
            <a:off x="195168" y="1867449"/>
            <a:ext cx="548640" cy="475488"/>
          </a:xfrm>
          <a:prstGeom prst="rect">
            <a:avLst/>
          </a:prstGeom>
          <a:noFill/>
        </p:spPr>
        <p:txBody>
          <a:bodyPr>
            <a:normAutofit/>
          </a:bodyPr>
          <a:lstStyle>
            <a:lvl1pPr marL="0" indent="0">
              <a:buNone/>
              <a:defRPr sz="800"/>
            </a:lvl1pPr>
          </a:lstStyle>
          <a:p>
            <a:r>
              <a:rPr lang="en-US"/>
              <a:t>Icon</a:t>
            </a:r>
          </a:p>
        </p:txBody>
      </p:sp>
      <p:sp>
        <p:nvSpPr>
          <p:cNvPr id="6" name="Picture Placeholder 5">
            <a:extLst>
              <a:ext uri="{FF2B5EF4-FFF2-40B4-BE49-F238E27FC236}">
                <a16:creationId xmlns:a16="http://schemas.microsoft.com/office/drawing/2014/main" id="{C3A1F32E-8359-1A41-A2CC-E7C63C8F7193}"/>
              </a:ext>
            </a:extLst>
          </p:cNvPr>
          <p:cNvSpPr>
            <a:spLocks noGrp="1"/>
          </p:cNvSpPr>
          <p:nvPr>
            <p:ph type="pic" sz="quarter" idx="17" hasCustomPrompt="1"/>
          </p:nvPr>
        </p:nvSpPr>
        <p:spPr>
          <a:xfrm>
            <a:off x="4677666" y="1776008"/>
            <a:ext cx="4009134" cy="2743200"/>
          </a:xfrm>
        </p:spPr>
        <p:txBody>
          <a:bodyPr/>
          <a:lstStyle/>
          <a:p>
            <a:r>
              <a:rPr lang="en-US"/>
              <a:t>Click here to add a photo</a:t>
            </a:r>
          </a:p>
        </p:txBody>
      </p:sp>
      <p:sp>
        <p:nvSpPr>
          <p:cNvPr id="4" name="Text Placeholder 3">
            <a:extLst>
              <a:ext uri="{FF2B5EF4-FFF2-40B4-BE49-F238E27FC236}">
                <a16:creationId xmlns:a16="http://schemas.microsoft.com/office/drawing/2014/main" id="{D2C007F5-7783-6E4B-9B6A-0CDC4D463548}"/>
              </a:ext>
            </a:extLst>
          </p:cNvPr>
          <p:cNvSpPr>
            <a:spLocks noGrp="1"/>
          </p:cNvSpPr>
          <p:nvPr>
            <p:ph type="body" sz="quarter" idx="18" hasCustomPrompt="1"/>
          </p:nvPr>
        </p:nvSpPr>
        <p:spPr>
          <a:xfrm>
            <a:off x="457200" y="1182409"/>
            <a:ext cx="8229600" cy="498475"/>
          </a:xfrm>
        </p:spPr>
        <p:txBody>
          <a:bodyPr anchor="t">
            <a:normAutofit/>
          </a:bodyPr>
          <a:lstStyle>
            <a:lvl1pPr marL="0" indent="0" algn="ctr">
              <a:lnSpc>
                <a:spcPct val="80000"/>
              </a:lnSpc>
              <a:buNone/>
              <a:defRPr sz="1600"/>
            </a:lvl1pPr>
          </a:lstStyle>
          <a:p>
            <a:pPr lvl="0"/>
            <a:r>
              <a:rPr lang="en-US"/>
              <a:t>Optional subtitle text</a:t>
            </a:r>
          </a:p>
        </p:txBody>
      </p:sp>
      <p:cxnSp>
        <p:nvCxnSpPr>
          <p:cNvPr id="8" name="Straight Connector 7">
            <a:extLst>
              <a:ext uri="{FF2B5EF4-FFF2-40B4-BE49-F238E27FC236}">
                <a16:creationId xmlns:a16="http://schemas.microsoft.com/office/drawing/2014/main" id="{C721B0DB-7297-E04D-81F0-B7D510142333}"/>
              </a:ext>
            </a:extLst>
          </p:cNvPr>
          <p:cNvCxnSpPr/>
          <p:nvPr userDrawn="1"/>
        </p:nvCxnSpPr>
        <p:spPr>
          <a:xfrm>
            <a:off x="4023360" y="1117084"/>
            <a:ext cx="1097280" cy="0"/>
          </a:xfrm>
          <a:prstGeom prst="line">
            <a:avLst/>
          </a:prstGeom>
          <a:noFill/>
          <a:ln w="28575" cap="flat">
            <a:solidFill>
              <a:srgbClr val="FFD33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12107524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5766-FE3E-124C-A34B-645D8803298F}"/>
              </a:ext>
            </a:extLst>
          </p:cNvPr>
          <p:cNvSpPr>
            <a:spLocks noGrp="1"/>
          </p:cNvSpPr>
          <p:nvPr>
            <p:ph type="title" hasCustomPrompt="1"/>
          </p:nvPr>
        </p:nvSpPr>
        <p:spPr>
          <a:xfrm>
            <a:off x="457200" y="218675"/>
            <a:ext cx="8229600" cy="857250"/>
          </a:xfrm>
        </p:spPr>
        <p:txBody>
          <a:bodyPr anchor="b">
            <a:noAutofit/>
          </a:bodyPr>
          <a:lstStyle>
            <a:lvl1pPr>
              <a:lnSpc>
                <a:spcPct val="80000"/>
              </a:lnSpc>
              <a:spcBef>
                <a:spcPts val="1948"/>
              </a:spcBef>
              <a:defRPr sz="2800">
                <a:solidFill>
                  <a:srgbClr val="00539B"/>
                </a:solidFill>
              </a:defRPr>
            </a:lvl1pPr>
          </a:lstStyle>
          <a:p>
            <a:r>
              <a:rPr lang="en-US"/>
              <a:t>Two Column Slide – Title Text</a:t>
            </a:r>
          </a:p>
        </p:txBody>
      </p:sp>
      <p:sp>
        <p:nvSpPr>
          <p:cNvPr id="5" name="Content Placeholder 4">
            <a:extLst>
              <a:ext uri="{FF2B5EF4-FFF2-40B4-BE49-F238E27FC236}">
                <a16:creationId xmlns:a16="http://schemas.microsoft.com/office/drawing/2014/main" id="{0FD9114D-3AAF-0C4B-AD07-BADDA67ADE7A}"/>
              </a:ext>
            </a:extLst>
          </p:cNvPr>
          <p:cNvSpPr>
            <a:spLocks noGrp="1"/>
          </p:cNvSpPr>
          <p:nvPr>
            <p:ph sz="quarter" idx="11" hasCustomPrompt="1"/>
          </p:nvPr>
        </p:nvSpPr>
        <p:spPr>
          <a:xfrm>
            <a:off x="800061" y="1867449"/>
            <a:ext cx="3383280" cy="2651760"/>
          </a:xfrm>
        </p:spPr>
        <p:txBody>
          <a:bodyPr anchor="t">
            <a:noAutofit/>
          </a:bodyPr>
          <a:lstStyle>
            <a:lvl1pPr marL="0" indent="0">
              <a:lnSpc>
                <a:spcPct val="100000"/>
              </a:lnSpc>
              <a:buNone/>
              <a:defRPr sz="1400"/>
            </a:lvl1pPr>
            <a:lvl2pPr marL="237911" indent="0">
              <a:buFont typeface="Arial" panose="020B0604020202020204" pitchFamily="34" charset="0"/>
              <a:buNone/>
              <a:defRPr sz="1400"/>
            </a:lvl2pPr>
            <a:lvl3pPr marL="475822" indent="0">
              <a:buFont typeface="Arial" panose="020B0604020202020204" pitchFamily="34" charset="0"/>
              <a:buNone/>
              <a:defRPr/>
            </a:lvl3pPr>
            <a:lvl4pPr marL="713732" indent="0">
              <a:buFont typeface="Arial" panose="020B0604020202020204" pitchFamily="34" charset="0"/>
              <a:buNone/>
              <a:defRPr/>
            </a:lvl4pPr>
            <a:lvl5pPr marL="951643" indent="0">
              <a:buNone/>
              <a:defRPr/>
            </a:lvl5pPr>
          </a:lstStyle>
          <a:p>
            <a:pPr lvl="0"/>
            <a:r>
              <a:rPr lang="en-US"/>
              <a:t>Click here to enter text</a:t>
            </a:r>
          </a:p>
        </p:txBody>
      </p:sp>
      <p:sp>
        <p:nvSpPr>
          <p:cNvPr id="12" name="Content Placeholder 4">
            <a:extLst>
              <a:ext uri="{FF2B5EF4-FFF2-40B4-BE49-F238E27FC236}">
                <a16:creationId xmlns:a16="http://schemas.microsoft.com/office/drawing/2014/main" id="{0FE70A74-19E0-D840-99DE-0A9AB5C31546}"/>
              </a:ext>
            </a:extLst>
          </p:cNvPr>
          <p:cNvSpPr>
            <a:spLocks noGrp="1"/>
          </p:cNvSpPr>
          <p:nvPr>
            <p:ph sz="quarter" idx="12" hasCustomPrompt="1"/>
          </p:nvPr>
        </p:nvSpPr>
        <p:spPr>
          <a:xfrm>
            <a:off x="4993988" y="1867449"/>
            <a:ext cx="3383280" cy="2651760"/>
          </a:xfrm>
        </p:spPr>
        <p:txBody>
          <a:bodyPr anchor="t">
            <a:noAutofit/>
          </a:bodyPr>
          <a:lstStyle>
            <a:lvl1pPr marL="0" indent="0">
              <a:lnSpc>
                <a:spcPct val="100000"/>
              </a:lnSpc>
              <a:buNone/>
              <a:defRPr sz="1400"/>
            </a:lvl1pPr>
            <a:lvl2pPr marL="237911" indent="0">
              <a:buNone/>
              <a:defRPr sz="1400"/>
            </a:lvl2pPr>
          </a:lstStyle>
          <a:p>
            <a:pPr lvl="0"/>
            <a:r>
              <a:rPr lang="en-US"/>
              <a:t>Click here to enter text</a:t>
            </a:r>
          </a:p>
        </p:txBody>
      </p:sp>
      <p:sp>
        <p:nvSpPr>
          <p:cNvPr id="13" name="Picture Placeholder 23">
            <a:extLst>
              <a:ext uri="{FF2B5EF4-FFF2-40B4-BE49-F238E27FC236}">
                <a16:creationId xmlns:a16="http://schemas.microsoft.com/office/drawing/2014/main" id="{9AAE68E2-98CC-4544-A651-C276AC33ED41}"/>
              </a:ext>
            </a:extLst>
          </p:cNvPr>
          <p:cNvSpPr>
            <a:spLocks noGrp="1"/>
          </p:cNvSpPr>
          <p:nvPr>
            <p:ph type="pic" sz="quarter" idx="15" hasCustomPrompt="1"/>
          </p:nvPr>
        </p:nvSpPr>
        <p:spPr>
          <a:xfrm>
            <a:off x="4338983" y="1867450"/>
            <a:ext cx="548640" cy="475488"/>
          </a:xfrm>
          <a:prstGeom prst="rect">
            <a:avLst/>
          </a:prstGeom>
          <a:noFill/>
        </p:spPr>
        <p:txBody>
          <a:bodyPr>
            <a:normAutofit/>
          </a:bodyPr>
          <a:lstStyle>
            <a:lvl1pPr marL="0" indent="0">
              <a:buNone/>
              <a:defRPr sz="800"/>
            </a:lvl1pPr>
          </a:lstStyle>
          <a:p>
            <a:r>
              <a:rPr lang="en-US"/>
              <a:t>Icon</a:t>
            </a:r>
          </a:p>
        </p:txBody>
      </p:sp>
      <p:sp>
        <p:nvSpPr>
          <p:cNvPr id="14" name="Picture Placeholder 23">
            <a:extLst>
              <a:ext uri="{FF2B5EF4-FFF2-40B4-BE49-F238E27FC236}">
                <a16:creationId xmlns:a16="http://schemas.microsoft.com/office/drawing/2014/main" id="{918A1D27-8481-C44D-A287-07688A620A2B}"/>
              </a:ext>
            </a:extLst>
          </p:cNvPr>
          <p:cNvSpPr>
            <a:spLocks noGrp="1"/>
          </p:cNvSpPr>
          <p:nvPr>
            <p:ph type="pic" sz="quarter" idx="16" hasCustomPrompt="1"/>
          </p:nvPr>
        </p:nvSpPr>
        <p:spPr>
          <a:xfrm>
            <a:off x="186713" y="1867450"/>
            <a:ext cx="548640" cy="475488"/>
          </a:xfrm>
          <a:prstGeom prst="rect">
            <a:avLst/>
          </a:prstGeom>
          <a:noFill/>
        </p:spPr>
        <p:txBody>
          <a:bodyPr>
            <a:normAutofit/>
          </a:bodyPr>
          <a:lstStyle>
            <a:lvl1pPr marL="0" indent="0">
              <a:buNone/>
              <a:defRPr sz="800"/>
            </a:lvl1pPr>
          </a:lstStyle>
          <a:p>
            <a:r>
              <a:rPr lang="en-US"/>
              <a:t>Icon</a:t>
            </a:r>
          </a:p>
        </p:txBody>
      </p:sp>
      <p:sp>
        <p:nvSpPr>
          <p:cNvPr id="4" name="Text Placeholder 3">
            <a:extLst>
              <a:ext uri="{FF2B5EF4-FFF2-40B4-BE49-F238E27FC236}">
                <a16:creationId xmlns:a16="http://schemas.microsoft.com/office/drawing/2014/main" id="{8B2F424F-A4D9-0447-BE34-EA6B990D58EB}"/>
              </a:ext>
            </a:extLst>
          </p:cNvPr>
          <p:cNvSpPr>
            <a:spLocks noGrp="1"/>
          </p:cNvSpPr>
          <p:nvPr>
            <p:ph type="body" sz="quarter" idx="17" hasCustomPrompt="1"/>
          </p:nvPr>
        </p:nvSpPr>
        <p:spPr>
          <a:xfrm>
            <a:off x="457200" y="1182409"/>
            <a:ext cx="8229600" cy="548640"/>
          </a:xfrm>
        </p:spPr>
        <p:txBody>
          <a:bodyPr anchor="t">
            <a:noAutofit/>
          </a:bodyPr>
          <a:lstStyle>
            <a:lvl1pPr marL="0" indent="0" algn="ctr">
              <a:lnSpc>
                <a:spcPct val="80000"/>
              </a:lnSpc>
              <a:buNone/>
              <a:defRPr sz="1600"/>
            </a:lvl1pPr>
            <a:lvl3pPr marL="475822" indent="0">
              <a:buNone/>
              <a:defRPr/>
            </a:lvl3pPr>
          </a:lstStyle>
          <a:p>
            <a:pPr lvl="0"/>
            <a:r>
              <a:rPr lang="en-US"/>
              <a:t>Optional subtitle text</a:t>
            </a:r>
          </a:p>
        </p:txBody>
      </p:sp>
      <p:cxnSp>
        <p:nvCxnSpPr>
          <p:cNvPr id="9" name="Straight Connector 8">
            <a:extLst>
              <a:ext uri="{FF2B5EF4-FFF2-40B4-BE49-F238E27FC236}">
                <a16:creationId xmlns:a16="http://schemas.microsoft.com/office/drawing/2014/main" id="{881B622C-5F9D-BC47-9BBB-6D82A72AE700}"/>
              </a:ext>
            </a:extLst>
          </p:cNvPr>
          <p:cNvCxnSpPr/>
          <p:nvPr userDrawn="1"/>
        </p:nvCxnSpPr>
        <p:spPr>
          <a:xfrm>
            <a:off x="4023360" y="1117084"/>
            <a:ext cx="1097280" cy="0"/>
          </a:xfrm>
          <a:prstGeom prst="line">
            <a:avLst/>
          </a:prstGeom>
          <a:noFill/>
          <a:ln w="28575" cap="flat">
            <a:solidFill>
              <a:srgbClr val="FFD33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94197999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5766-FE3E-124C-A34B-645D8803298F}"/>
              </a:ext>
            </a:extLst>
          </p:cNvPr>
          <p:cNvSpPr>
            <a:spLocks noGrp="1"/>
          </p:cNvSpPr>
          <p:nvPr>
            <p:ph type="title" hasCustomPrompt="1"/>
          </p:nvPr>
        </p:nvSpPr>
        <p:spPr>
          <a:xfrm>
            <a:off x="457200" y="218675"/>
            <a:ext cx="8229600" cy="857250"/>
          </a:xfrm>
        </p:spPr>
        <p:txBody>
          <a:bodyPr anchor="b">
            <a:noAutofit/>
          </a:bodyPr>
          <a:lstStyle>
            <a:lvl1pPr>
              <a:lnSpc>
                <a:spcPct val="80000"/>
              </a:lnSpc>
              <a:spcBef>
                <a:spcPts val="1948"/>
              </a:spcBef>
              <a:defRPr sz="2800">
                <a:solidFill>
                  <a:srgbClr val="00539B"/>
                </a:solidFill>
              </a:defRPr>
            </a:lvl1pPr>
          </a:lstStyle>
          <a:p>
            <a:r>
              <a:rPr lang="en-US"/>
              <a:t>Three Column Slide – Title Text</a:t>
            </a:r>
          </a:p>
        </p:txBody>
      </p:sp>
      <p:sp>
        <p:nvSpPr>
          <p:cNvPr id="5" name="Content Placeholder 4">
            <a:extLst>
              <a:ext uri="{FF2B5EF4-FFF2-40B4-BE49-F238E27FC236}">
                <a16:creationId xmlns:a16="http://schemas.microsoft.com/office/drawing/2014/main" id="{E1457CF0-A356-5146-B279-BCD643B37230}"/>
              </a:ext>
            </a:extLst>
          </p:cNvPr>
          <p:cNvSpPr>
            <a:spLocks noGrp="1"/>
          </p:cNvSpPr>
          <p:nvPr>
            <p:ph sz="quarter" idx="11"/>
          </p:nvPr>
        </p:nvSpPr>
        <p:spPr>
          <a:xfrm>
            <a:off x="797267" y="1867450"/>
            <a:ext cx="2103120" cy="2651760"/>
          </a:xfrm>
        </p:spPr>
        <p:txBody>
          <a:bodyPr anchor="t">
            <a:noAutofit/>
          </a:bodyPr>
          <a:lstStyle>
            <a:lvl1pPr marL="0" indent="0">
              <a:lnSpc>
                <a:spcPct val="100000"/>
              </a:lnSpc>
              <a:buNone/>
              <a:defRPr sz="1400"/>
            </a:lvl1pPr>
          </a:lstStyle>
          <a:p>
            <a:pPr lvl="0"/>
            <a:r>
              <a:rPr lang="en-US"/>
              <a:t>Click to edit</a:t>
            </a:r>
          </a:p>
        </p:txBody>
      </p:sp>
      <p:sp>
        <p:nvSpPr>
          <p:cNvPr id="13" name="Content Placeholder 4">
            <a:extLst>
              <a:ext uri="{FF2B5EF4-FFF2-40B4-BE49-F238E27FC236}">
                <a16:creationId xmlns:a16="http://schemas.microsoft.com/office/drawing/2014/main" id="{F30E78A2-4DAF-034D-AE23-ECE938494D63}"/>
              </a:ext>
            </a:extLst>
          </p:cNvPr>
          <p:cNvSpPr>
            <a:spLocks noGrp="1"/>
          </p:cNvSpPr>
          <p:nvPr>
            <p:ph sz="quarter" idx="12"/>
          </p:nvPr>
        </p:nvSpPr>
        <p:spPr>
          <a:xfrm>
            <a:off x="3572857" y="1867450"/>
            <a:ext cx="2103120" cy="2651760"/>
          </a:xfrm>
        </p:spPr>
        <p:txBody>
          <a:bodyPr anchor="t">
            <a:noAutofit/>
          </a:bodyPr>
          <a:lstStyle>
            <a:lvl1pPr marL="0" indent="0">
              <a:lnSpc>
                <a:spcPct val="100000"/>
              </a:lnSpc>
              <a:buNone/>
              <a:defRPr sz="1400"/>
            </a:lvl1pPr>
          </a:lstStyle>
          <a:p>
            <a:pPr lvl="0"/>
            <a:r>
              <a:rPr lang="en-US"/>
              <a:t>Click to edit</a:t>
            </a:r>
          </a:p>
        </p:txBody>
      </p:sp>
      <p:sp>
        <p:nvSpPr>
          <p:cNvPr id="14" name="Content Placeholder 4">
            <a:extLst>
              <a:ext uri="{FF2B5EF4-FFF2-40B4-BE49-F238E27FC236}">
                <a16:creationId xmlns:a16="http://schemas.microsoft.com/office/drawing/2014/main" id="{2E555FDC-8631-3340-83DE-0A56406EFE1C}"/>
              </a:ext>
            </a:extLst>
          </p:cNvPr>
          <p:cNvSpPr>
            <a:spLocks noGrp="1"/>
          </p:cNvSpPr>
          <p:nvPr>
            <p:ph sz="quarter" idx="13"/>
          </p:nvPr>
        </p:nvSpPr>
        <p:spPr>
          <a:xfrm>
            <a:off x="6358141" y="1867450"/>
            <a:ext cx="2103120" cy="2651760"/>
          </a:xfrm>
        </p:spPr>
        <p:txBody>
          <a:bodyPr anchor="t">
            <a:noAutofit/>
          </a:bodyPr>
          <a:lstStyle>
            <a:lvl1pPr marL="0" indent="0">
              <a:lnSpc>
                <a:spcPct val="100000"/>
              </a:lnSpc>
              <a:buNone/>
              <a:defRPr sz="1400"/>
            </a:lvl1pPr>
          </a:lstStyle>
          <a:p>
            <a:pPr lvl="0"/>
            <a:r>
              <a:rPr lang="en-US"/>
              <a:t>Click to edit</a:t>
            </a:r>
          </a:p>
        </p:txBody>
      </p:sp>
      <p:sp>
        <p:nvSpPr>
          <p:cNvPr id="15" name="Picture Placeholder 23">
            <a:extLst>
              <a:ext uri="{FF2B5EF4-FFF2-40B4-BE49-F238E27FC236}">
                <a16:creationId xmlns:a16="http://schemas.microsoft.com/office/drawing/2014/main" id="{A196407E-20F1-AB48-8F46-732ACEAF74A8}"/>
              </a:ext>
            </a:extLst>
          </p:cNvPr>
          <p:cNvSpPr>
            <a:spLocks noGrp="1"/>
          </p:cNvSpPr>
          <p:nvPr>
            <p:ph type="pic" sz="quarter" idx="16" hasCustomPrompt="1"/>
          </p:nvPr>
        </p:nvSpPr>
        <p:spPr>
          <a:xfrm>
            <a:off x="186713" y="1867450"/>
            <a:ext cx="548640" cy="475488"/>
          </a:xfrm>
          <a:prstGeom prst="rect">
            <a:avLst/>
          </a:prstGeom>
          <a:noFill/>
        </p:spPr>
        <p:txBody>
          <a:bodyPr>
            <a:normAutofit/>
          </a:bodyPr>
          <a:lstStyle>
            <a:lvl1pPr marL="0" indent="0">
              <a:buNone/>
              <a:defRPr sz="800"/>
            </a:lvl1pPr>
          </a:lstStyle>
          <a:p>
            <a:r>
              <a:rPr lang="en-US"/>
              <a:t>Icon</a:t>
            </a:r>
          </a:p>
        </p:txBody>
      </p:sp>
      <p:sp>
        <p:nvSpPr>
          <p:cNvPr id="16" name="Picture Placeholder 23">
            <a:extLst>
              <a:ext uri="{FF2B5EF4-FFF2-40B4-BE49-F238E27FC236}">
                <a16:creationId xmlns:a16="http://schemas.microsoft.com/office/drawing/2014/main" id="{60D0945D-64A9-4146-A903-89CE11F283B5}"/>
              </a:ext>
            </a:extLst>
          </p:cNvPr>
          <p:cNvSpPr>
            <a:spLocks noGrp="1"/>
          </p:cNvSpPr>
          <p:nvPr>
            <p:ph type="pic" sz="quarter" idx="15" hasCustomPrompt="1"/>
          </p:nvPr>
        </p:nvSpPr>
        <p:spPr>
          <a:xfrm>
            <a:off x="2962302" y="1867450"/>
            <a:ext cx="548640" cy="475488"/>
          </a:xfrm>
          <a:prstGeom prst="rect">
            <a:avLst/>
          </a:prstGeom>
          <a:noFill/>
        </p:spPr>
        <p:txBody>
          <a:bodyPr>
            <a:normAutofit/>
          </a:bodyPr>
          <a:lstStyle>
            <a:lvl1pPr marL="0" indent="0">
              <a:buNone/>
              <a:defRPr sz="800"/>
            </a:lvl1pPr>
          </a:lstStyle>
          <a:p>
            <a:r>
              <a:rPr lang="en-US"/>
              <a:t>Icon</a:t>
            </a:r>
          </a:p>
        </p:txBody>
      </p:sp>
      <p:sp>
        <p:nvSpPr>
          <p:cNvPr id="17" name="Picture Placeholder 23">
            <a:extLst>
              <a:ext uri="{FF2B5EF4-FFF2-40B4-BE49-F238E27FC236}">
                <a16:creationId xmlns:a16="http://schemas.microsoft.com/office/drawing/2014/main" id="{4B59ED05-4812-BA4A-9D48-7687ADEA5789}"/>
              </a:ext>
            </a:extLst>
          </p:cNvPr>
          <p:cNvSpPr>
            <a:spLocks noGrp="1"/>
          </p:cNvSpPr>
          <p:nvPr>
            <p:ph type="pic" sz="quarter" idx="17" hasCustomPrompt="1"/>
          </p:nvPr>
        </p:nvSpPr>
        <p:spPr>
          <a:xfrm>
            <a:off x="5742609" y="1867450"/>
            <a:ext cx="548640" cy="475488"/>
          </a:xfrm>
          <a:prstGeom prst="rect">
            <a:avLst/>
          </a:prstGeom>
          <a:noFill/>
        </p:spPr>
        <p:txBody>
          <a:bodyPr>
            <a:normAutofit/>
          </a:bodyPr>
          <a:lstStyle>
            <a:lvl1pPr marL="0" indent="0">
              <a:buNone/>
              <a:defRPr sz="800"/>
            </a:lvl1pPr>
          </a:lstStyle>
          <a:p>
            <a:r>
              <a:rPr lang="en-US"/>
              <a:t>Icon</a:t>
            </a:r>
          </a:p>
        </p:txBody>
      </p:sp>
      <p:sp>
        <p:nvSpPr>
          <p:cNvPr id="4" name="Text Placeholder 3">
            <a:extLst>
              <a:ext uri="{FF2B5EF4-FFF2-40B4-BE49-F238E27FC236}">
                <a16:creationId xmlns:a16="http://schemas.microsoft.com/office/drawing/2014/main" id="{CF5DC5DD-797C-EE4C-8DA2-8C59DC0501D3}"/>
              </a:ext>
            </a:extLst>
          </p:cNvPr>
          <p:cNvSpPr>
            <a:spLocks noGrp="1"/>
          </p:cNvSpPr>
          <p:nvPr>
            <p:ph type="body" sz="quarter" idx="18" hasCustomPrompt="1"/>
          </p:nvPr>
        </p:nvSpPr>
        <p:spPr>
          <a:xfrm>
            <a:off x="457200" y="1182409"/>
            <a:ext cx="8229600" cy="548640"/>
          </a:xfrm>
        </p:spPr>
        <p:txBody>
          <a:bodyPr anchor="t">
            <a:normAutofit/>
          </a:bodyPr>
          <a:lstStyle>
            <a:lvl1pPr marL="0" indent="0" algn="ctr">
              <a:lnSpc>
                <a:spcPct val="80000"/>
              </a:lnSpc>
              <a:buNone/>
              <a:defRPr sz="1600"/>
            </a:lvl1pPr>
            <a:lvl2pPr marL="237911" indent="0">
              <a:lnSpc>
                <a:spcPct val="100000"/>
              </a:lnSpc>
              <a:buNone/>
              <a:defRPr/>
            </a:lvl2pPr>
            <a:lvl3pPr>
              <a:lnSpc>
                <a:spcPct val="100000"/>
              </a:lnSpc>
              <a:defRPr/>
            </a:lvl3pPr>
            <a:lvl4pPr>
              <a:lnSpc>
                <a:spcPct val="100000"/>
              </a:lnSpc>
              <a:defRPr/>
            </a:lvl4pPr>
            <a:lvl5pPr>
              <a:lnSpc>
                <a:spcPct val="100000"/>
              </a:lnSpc>
              <a:defRPr/>
            </a:lvl5pPr>
          </a:lstStyle>
          <a:p>
            <a:pPr lvl="0"/>
            <a:r>
              <a:rPr lang="en-US"/>
              <a:t>Optional subtitle text</a:t>
            </a:r>
          </a:p>
        </p:txBody>
      </p:sp>
      <p:cxnSp>
        <p:nvCxnSpPr>
          <p:cNvPr id="12" name="Straight Connector 11">
            <a:extLst>
              <a:ext uri="{FF2B5EF4-FFF2-40B4-BE49-F238E27FC236}">
                <a16:creationId xmlns:a16="http://schemas.microsoft.com/office/drawing/2014/main" id="{2EEC0EA8-AEED-F948-A5BF-5268E55E6D3B}"/>
              </a:ext>
            </a:extLst>
          </p:cNvPr>
          <p:cNvCxnSpPr/>
          <p:nvPr userDrawn="1"/>
        </p:nvCxnSpPr>
        <p:spPr>
          <a:xfrm>
            <a:off x="4023360" y="1117084"/>
            <a:ext cx="1097280" cy="0"/>
          </a:xfrm>
          <a:prstGeom prst="line">
            <a:avLst/>
          </a:prstGeom>
          <a:noFill/>
          <a:ln w="28575" cap="flat">
            <a:solidFill>
              <a:srgbClr val="FFD33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72157969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ver K-12">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86BACC-6A4F-F541-8E61-C84A9C4F5EF0}"/>
              </a:ext>
            </a:extLst>
          </p:cNvPr>
          <p:cNvPicPr>
            <a:picLocks noChangeAspect="1"/>
          </p:cNvPicPr>
          <p:nvPr userDrawn="1"/>
        </p:nvPicPr>
        <p:blipFill>
          <a:blip r:embed="rId2"/>
          <a:srcRect/>
          <a:stretch/>
        </p:blipFill>
        <p:spPr>
          <a:xfrm>
            <a:off x="1786" y="0"/>
            <a:ext cx="9140428" cy="5143499"/>
          </a:xfrm>
          <a:prstGeom prst="rect">
            <a:avLst/>
          </a:prstGeom>
        </p:spPr>
      </p:pic>
      <p:pic>
        <p:nvPicPr>
          <p:cNvPr id="10" name="Graphic 9">
            <a:extLst>
              <a:ext uri="{FF2B5EF4-FFF2-40B4-BE49-F238E27FC236}">
                <a16:creationId xmlns:a16="http://schemas.microsoft.com/office/drawing/2014/main" id="{33BE363A-8F5F-4F44-B1C0-1B2D5B3C0DE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800000" flipH="1">
            <a:off x="4791488" y="-3061549"/>
            <a:ext cx="6400800" cy="6400800"/>
          </a:xfrm>
          <a:prstGeom prst="rect">
            <a:avLst/>
          </a:prstGeom>
        </p:spPr>
      </p:pic>
      <p:pic>
        <p:nvPicPr>
          <p:cNvPr id="6" name="Graphic 5">
            <a:extLst>
              <a:ext uri="{FF2B5EF4-FFF2-40B4-BE49-F238E27FC236}">
                <a16:creationId xmlns:a16="http://schemas.microsoft.com/office/drawing/2014/main" id="{31E7AAA1-DE94-684C-BFF1-7F8E44245EAD}"/>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3108960" y="276125"/>
            <a:ext cx="3200400" cy="2330928"/>
          </a:xfrm>
          <a:prstGeom prst="rect">
            <a:avLst/>
          </a:prstGeom>
        </p:spPr>
      </p:pic>
      <p:sp>
        <p:nvSpPr>
          <p:cNvPr id="14" name="Title Text">
            <a:extLst>
              <a:ext uri="{FF2B5EF4-FFF2-40B4-BE49-F238E27FC236}">
                <a16:creationId xmlns:a16="http://schemas.microsoft.com/office/drawing/2014/main" id="{BAD16516-9E88-9346-857E-A8211C3D89F4}"/>
              </a:ext>
            </a:extLst>
          </p:cNvPr>
          <p:cNvSpPr>
            <a:spLocks noGrp="1"/>
          </p:cNvSpPr>
          <p:nvPr>
            <p:ph type="title" hasCustomPrompt="1"/>
          </p:nvPr>
        </p:nvSpPr>
        <p:spPr>
          <a:xfrm>
            <a:off x="684925" y="2330819"/>
            <a:ext cx="7774150" cy="104994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algn="ctr">
              <a:lnSpc>
                <a:spcPct val="100000"/>
              </a:lnSpc>
              <a:spcBef>
                <a:spcPts val="1948"/>
              </a:spcBef>
              <a:defRPr>
                <a:solidFill>
                  <a:schemeClr val="bg1"/>
                </a:solidFill>
              </a:defRPr>
            </a:lvl1pPr>
          </a:lstStyle>
          <a:p>
            <a:r>
              <a:t>Title Text</a:t>
            </a:r>
          </a:p>
        </p:txBody>
      </p:sp>
      <p:cxnSp>
        <p:nvCxnSpPr>
          <p:cNvPr id="5" name="Straight Connector 4">
            <a:extLst>
              <a:ext uri="{FF2B5EF4-FFF2-40B4-BE49-F238E27FC236}">
                <a16:creationId xmlns:a16="http://schemas.microsoft.com/office/drawing/2014/main" id="{B8F9AB13-62B3-1840-B6FB-E46244E5EDF1}"/>
              </a:ext>
            </a:extLst>
          </p:cNvPr>
          <p:cNvCxnSpPr/>
          <p:nvPr userDrawn="1"/>
        </p:nvCxnSpPr>
        <p:spPr>
          <a:xfrm>
            <a:off x="4160520" y="3587515"/>
            <a:ext cx="1097280" cy="0"/>
          </a:xfrm>
          <a:prstGeom prst="line">
            <a:avLst/>
          </a:prstGeom>
          <a:noFill/>
          <a:ln w="12700" cap="flat">
            <a:solidFill>
              <a:srgbClr val="FFD331"/>
            </a:solidFill>
            <a:prstDash val="solid"/>
            <a:miter lim="400000"/>
          </a:ln>
          <a:effectLst/>
          <a:sp3d/>
        </p:spPr>
        <p:style>
          <a:lnRef idx="0">
            <a:scrgbClr r="0" g="0" b="0"/>
          </a:lnRef>
          <a:fillRef idx="0">
            <a:scrgbClr r="0" g="0" b="0"/>
          </a:fillRef>
          <a:effectRef idx="0">
            <a:scrgbClr r="0" g="0" b="0"/>
          </a:effectRef>
          <a:fontRef idx="none"/>
        </p:style>
      </p:cxnSp>
      <p:sp>
        <p:nvSpPr>
          <p:cNvPr id="24" name="Body Level One…"/>
          <p:cNvSpPr>
            <a:spLocks noGrp="1"/>
          </p:cNvSpPr>
          <p:nvPr>
            <p:ph type="body" sz="quarter" idx="1" hasCustomPrompt="1"/>
          </p:nvPr>
        </p:nvSpPr>
        <p:spPr>
          <a:xfrm>
            <a:off x="684925" y="3794267"/>
            <a:ext cx="7774150" cy="756079"/>
          </a:xfrm>
          <a:prstGeom prst="rect">
            <a:avLst/>
          </a:prstGeom>
        </p:spPr>
        <p:txBody>
          <a:bodyPr anchor="t">
            <a:noAutofit/>
          </a:bodyPr>
          <a:lstStyle>
            <a:lvl1pPr marL="0" indent="0" algn="ctr">
              <a:lnSpc>
                <a:spcPct val="80000"/>
              </a:lnSpc>
              <a:spcBef>
                <a:spcPts val="1948"/>
              </a:spcBef>
              <a:buSzTx/>
              <a:buNone/>
              <a:defRPr sz="2000">
                <a:solidFill>
                  <a:schemeClr val="bg1"/>
                </a:solidFill>
              </a:defRPr>
            </a:lvl1pPr>
            <a:lvl2pPr marL="0" indent="85648" algn="ctr">
              <a:spcBef>
                <a:spcPts val="0"/>
              </a:spcBef>
              <a:buSzTx/>
              <a:buNone/>
              <a:defRPr/>
            </a:lvl2pPr>
            <a:lvl3pPr marL="0" indent="171296" algn="ctr">
              <a:spcBef>
                <a:spcPts val="0"/>
              </a:spcBef>
              <a:buSzTx/>
              <a:buNone/>
              <a:defRPr/>
            </a:lvl3pPr>
            <a:lvl4pPr marL="0" indent="256944" algn="ctr">
              <a:spcBef>
                <a:spcPts val="0"/>
              </a:spcBef>
              <a:buSzTx/>
              <a:buNone/>
              <a:defRPr/>
            </a:lvl4pPr>
            <a:lvl5pPr marL="0" indent="342591" algn="ctr">
              <a:spcBef>
                <a:spcPts val="0"/>
              </a:spcBef>
              <a:buSzTx/>
              <a:buNone/>
              <a:defRPr/>
            </a:lvl5pPr>
          </a:lstStyle>
          <a:p>
            <a:r>
              <a:rPr lang="en-US"/>
              <a:t>Subtitle here</a:t>
            </a:r>
          </a:p>
        </p:txBody>
      </p:sp>
    </p:spTree>
    <p:extLst>
      <p:ext uri="{BB962C8B-B14F-4D97-AF65-F5344CB8AC3E}">
        <p14:creationId xmlns:p14="http://schemas.microsoft.com/office/powerpoint/2010/main" val="2194844971"/>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ransition General">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9B3895-F94D-B14B-A35B-0F8E1042B318}"/>
              </a:ext>
            </a:extLst>
          </p:cNvPr>
          <p:cNvPicPr>
            <a:picLocks noChangeAspect="1"/>
          </p:cNvPicPr>
          <p:nvPr userDrawn="1"/>
        </p:nvPicPr>
        <p:blipFill>
          <a:blip r:embed="rId2"/>
          <a:stretch>
            <a:fillRect/>
          </a:stretch>
        </p:blipFill>
        <p:spPr>
          <a:xfrm>
            <a:off x="1787" y="0"/>
            <a:ext cx="9140426" cy="5143498"/>
          </a:xfrm>
          <a:prstGeom prst="rect">
            <a:avLst/>
          </a:prstGeom>
        </p:spPr>
      </p:pic>
      <p:sp>
        <p:nvSpPr>
          <p:cNvPr id="15" name="Body Level One…">
            <a:extLst>
              <a:ext uri="{FF2B5EF4-FFF2-40B4-BE49-F238E27FC236}">
                <a16:creationId xmlns:a16="http://schemas.microsoft.com/office/drawing/2014/main" id="{1A6BF2E2-8B16-D445-8E1D-5AC950DADA48}"/>
              </a:ext>
            </a:extLst>
          </p:cNvPr>
          <p:cNvSpPr>
            <a:spLocks noGrp="1"/>
          </p:cNvSpPr>
          <p:nvPr>
            <p:ph type="body" sz="quarter" idx="16" hasCustomPrompt="1"/>
          </p:nvPr>
        </p:nvSpPr>
        <p:spPr>
          <a:xfrm>
            <a:off x="1436656" y="2371362"/>
            <a:ext cx="6270685" cy="756079"/>
          </a:xfrm>
          <a:prstGeom prst="rect">
            <a:avLst/>
          </a:prstGeom>
        </p:spPr>
        <p:txBody>
          <a:bodyPr anchor="t">
            <a:noAutofit/>
          </a:bodyPr>
          <a:lstStyle>
            <a:lvl1pPr marL="0" indent="0" algn="l">
              <a:lnSpc>
                <a:spcPct val="80000"/>
              </a:lnSpc>
              <a:spcBef>
                <a:spcPts val="1948"/>
              </a:spcBef>
              <a:buSzTx/>
              <a:buNone/>
              <a:defRPr sz="2000">
                <a:solidFill>
                  <a:schemeClr val="tx1"/>
                </a:solidFill>
              </a:defRPr>
            </a:lvl1pPr>
            <a:lvl2pPr marL="0" indent="85648" algn="ctr">
              <a:spcBef>
                <a:spcPts val="0"/>
              </a:spcBef>
              <a:buSzTx/>
              <a:buNone/>
              <a:defRPr/>
            </a:lvl2pPr>
            <a:lvl3pPr marL="0" indent="171296" algn="ctr">
              <a:spcBef>
                <a:spcPts val="0"/>
              </a:spcBef>
              <a:buSzTx/>
              <a:buNone/>
              <a:defRPr/>
            </a:lvl3pPr>
            <a:lvl4pPr marL="0" indent="256944" algn="ctr">
              <a:spcBef>
                <a:spcPts val="0"/>
              </a:spcBef>
              <a:buSzTx/>
              <a:buNone/>
              <a:defRPr/>
            </a:lvl4pPr>
            <a:lvl5pPr marL="0" indent="342591" algn="ctr">
              <a:spcBef>
                <a:spcPts val="0"/>
              </a:spcBef>
              <a:buSzTx/>
              <a:buNone/>
              <a:defRPr/>
            </a:lvl5pPr>
          </a:lstStyle>
          <a:p>
            <a:r>
              <a:rPr lang="en-US"/>
              <a:t>Subtitle here</a:t>
            </a:r>
          </a:p>
        </p:txBody>
      </p:sp>
      <p:sp>
        <p:nvSpPr>
          <p:cNvPr id="16" name="Text Placeholder 3">
            <a:extLst>
              <a:ext uri="{FF2B5EF4-FFF2-40B4-BE49-F238E27FC236}">
                <a16:creationId xmlns:a16="http://schemas.microsoft.com/office/drawing/2014/main" id="{17A8F2AA-E88A-F849-BFC0-E9B8AB1DD875}"/>
              </a:ext>
            </a:extLst>
          </p:cNvPr>
          <p:cNvSpPr>
            <a:spLocks noGrp="1"/>
          </p:cNvSpPr>
          <p:nvPr>
            <p:ph type="body" sz="quarter" idx="17" hasCustomPrompt="1"/>
          </p:nvPr>
        </p:nvSpPr>
        <p:spPr>
          <a:xfrm>
            <a:off x="1436656" y="1105230"/>
            <a:ext cx="6280150" cy="1182688"/>
          </a:xfrm>
        </p:spPr>
        <p:txBody>
          <a:bodyPr anchor="b">
            <a:noAutofit/>
          </a:bodyPr>
          <a:lstStyle>
            <a:lvl1pPr marL="0" indent="0">
              <a:lnSpc>
                <a:spcPct val="80000"/>
              </a:lnSpc>
              <a:buNone/>
              <a:defRPr sz="4000">
                <a:solidFill>
                  <a:schemeClr val="tx1"/>
                </a:solidFill>
              </a:defRPr>
            </a:lvl1pPr>
          </a:lstStyle>
          <a:p>
            <a:pPr lvl="0"/>
            <a:r>
              <a:rPr lang="en-US"/>
              <a:t>Title Text</a:t>
            </a:r>
          </a:p>
        </p:txBody>
      </p:sp>
      <p:pic>
        <p:nvPicPr>
          <p:cNvPr id="5" name="Graphic 4">
            <a:extLst>
              <a:ext uri="{FF2B5EF4-FFF2-40B4-BE49-F238E27FC236}">
                <a16:creationId xmlns:a16="http://schemas.microsoft.com/office/drawing/2014/main" id="{FC3701FC-E181-554D-8375-152904CCABC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24962" y="3313430"/>
            <a:ext cx="4571998" cy="1059559"/>
          </a:xfrm>
          <a:prstGeom prst="rect">
            <a:avLst/>
          </a:prstGeom>
        </p:spPr>
      </p:pic>
    </p:spTree>
    <p:extLst>
      <p:ext uri="{BB962C8B-B14F-4D97-AF65-F5344CB8AC3E}">
        <p14:creationId xmlns:p14="http://schemas.microsoft.com/office/powerpoint/2010/main" val="131954425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ransition K-12">
    <p:bg>
      <p:bgPr>
        <a:solidFill>
          <a:srgbClr val="FFFF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E16603-CD10-764C-91B3-051459F8AE5F}"/>
              </a:ext>
            </a:extLst>
          </p:cNvPr>
          <p:cNvPicPr>
            <a:picLocks noChangeAspect="1"/>
          </p:cNvPicPr>
          <p:nvPr userDrawn="1"/>
        </p:nvPicPr>
        <p:blipFill>
          <a:blip r:embed="rId2"/>
          <a:srcRect/>
          <a:stretch/>
        </p:blipFill>
        <p:spPr>
          <a:xfrm>
            <a:off x="-1" y="-2009"/>
            <a:ext cx="9143998" cy="5145509"/>
          </a:xfrm>
          <a:prstGeom prst="rect">
            <a:avLst/>
          </a:prstGeom>
        </p:spPr>
      </p:pic>
      <p:pic>
        <p:nvPicPr>
          <p:cNvPr id="8" name="Graphic 7">
            <a:extLst>
              <a:ext uri="{FF2B5EF4-FFF2-40B4-BE49-F238E27FC236}">
                <a16:creationId xmlns:a16="http://schemas.microsoft.com/office/drawing/2014/main" id="{A825705B-DEA9-C540-9963-4631934F02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67432" y="1145762"/>
            <a:ext cx="6400800" cy="6400800"/>
          </a:xfrm>
          <a:prstGeom prst="rect">
            <a:avLst/>
          </a:prstGeom>
        </p:spPr>
      </p:pic>
      <p:sp>
        <p:nvSpPr>
          <p:cNvPr id="10" name="Body Level One…">
            <a:extLst>
              <a:ext uri="{FF2B5EF4-FFF2-40B4-BE49-F238E27FC236}">
                <a16:creationId xmlns:a16="http://schemas.microsoft.com/office/drawing/2014/main" id="{E356F685-F4DD-D048-A736-850A35AF80FD}"/>
              </a:ext>
            </a:extLst>
          </p:cNvPr>
          <p:cNvSpPr>
            <a:spLocks noGrp="1"/>
          </p:cNvSpPr>
          <p:nvPr>
            <p:ph type="body" sz="quarter" idx="16" hasCustomPrompt="1"/>
          </p:nvPr>
        </p:nvSpPr>
        <p:spPr>
          <a:xfrm>
            <a:off x="1436656" y="2371362"/>
            <a:ext cx="6270685" cy="756079"/>
          </a:xfrm>
          <a:prstGeom prst="rect">
            <a:avLst/>
          </a:prstGeom>
        </p:spPr>
        <p:txBody>
          <a:bodyPr anchor="t">
            <a:noAutofit/>
          </a:bodyPr>
          <a:lstStyle>
            <a:lvl1pPr marL="0" indent="0" algn="l">
              <a:lnSpc>
                <a:spcPct val="80000"/>
              </a:lnSpc>
              <a:spcBef>
                <a:spcPts val="1948"/>
              </a:spcBef>
              <a:buSzTx/>
              <a:buNone/>
              <a:defRPr sz="2000">
                <a:solidFill>
                  <a:srgbClr val="FFD331"/>
                </a:solidFill>
              </a:defRPr>
            </a:lvl1pPr>
            <a:lvl2pPr marL="0" indent="85648" algn="ctr">
              <a:spcBef>
                <a:spcPts val="0"/>
              </a:spcBef>
              <a:buSzTx/>
              <a:buNone/>
              <a:defRPr/>
            </a:lvl2pPr>
            <a:lvl3pPr marL="0" indent="171296" algn="ctr">
              <a:spcBef>
                <a:spcPts val="0"/>
              </a:spcBef>
              <a:buSzTx/>
              <a:buNone/>
              <a:defRPr/>
            </a:lvl3pPr>
            <a:lvl4pPr marL="0" indent="256944" algn="ctr">
              <a:spcBef>
                <a:spcPts val="0"/>
              </a:spcBef>
              <a:buSzTx/>
              <a:buNone/>
              <a:defRPr/>
            </a:lvl4pPr>
            <a:lvl5pPr marL="0" indent="342591" algn="ctr">
              <a:spcBef>
                <a:spcPts val="0"/>
              </a:spcBef>
              <a:buSzTx/>
              <a:buNone/>
              <a:defRPr/>
            </a:lvl5pPr>
          </a:lstStyle>
          <a:p>
            <a:r>
              <a:rPr lang="en-US"/>
              <a:t>Subtitle here</a:t>
            </a:r>
          </a:p>
        </p:txBody>
      </p:sp>
      <p:sp>
        <p:nvSpPr>
          <p:cNvPr id="4" name="Text Placeholder 3">
            <a:extLst>
              <a:ext uri="{FF2B5EF4-FFF2-40B4-BE49-F238E27FC236}">
                <a16:creationId xmlns:a16="http://schemas.microsoft.com/office/drawing/2014/main" id="{C52AA449-4BB6-C243-A706-9DB4A191A416}"/>
              </a:ext>
            </a:extLst>
          </p:cNvPr>
          <p:cNvSpPr>
            <a:spLocks noGrp="1"/>
          </p:cNvSpPr>
          <p:nvPr>
            <p:ph type="body" sz="quarter" idx="17" hasCustomPrompt="1"/>
          </p:nvPr>
        </p:nvSpPr>
        <p:spPr>
          <a:xfrm>
            <a:off x="1436656" y="1105230"/>
            <a:ext cx="6280150" cy="1182688"/>
          </a:xfrm>
        </p:spPr>
        <p:txBody>
          <a:bodyPr anchor="b">
            <a:noAutofit/>
          </a:bodyPr>
          <a:lstStyle>
            <a:lvl1pPr marL="0" indent="0">
              <a:lnSpc>
                <a:spcPct val="80000"/>
              </a:lnSpc>
              <a:buNone/>
              <a:defRPr sz="4000">
                <a:solidFill>
                  <a:schemeClr val="bg1"/>
                </a:solidFill>
              </a:defRPr>
            </a:lvl1pPr>
          </a:lstStyle>
          <a:p>
            <a:pPr lvl="0"/>
            <a:r>
              <a:rPr lang="en-US"/>
              <a:t>Title Text</a:t>
            </a:r>
          </a:p>
        </p:txBody>
      </p:sp>
    </p:spTree>
    <p:extLst>
      <p:ext uri="{BB962C8B-B14F-4D97-AF65-F5344CB8AC3E}">
        <p14:creationId xmlns:p14="http://schemas.microsoft.com/office/powerpoint/2010/main" val="120104430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Transition HigherEd">
    <p:bg>
      <p:bgPr>
        <a:solidFill>
          <a:srgbClr val="FFFF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E16603-CD10-764C-91B3-051459F8AE5F}"/>
              </a:ext>
            </a:extLst>
          </p:cNvPr>
          <p:cNvPicPr>
            <a:picLocks noChangeAspect="1"/>
          </p:cNvPicPr>
          <p:nvPr userDrawn="1"/>
        </p:nvPicPr>
        <p:blipFill>
          <a:blip r:embed="rId2"/>
          <a:srcRect/>
          <a:stretch/>
        </p:blipFill>
        <p:spPr>
          <a:xfrm>
            <a:off x="-2" y="-2009"/>
            <a:ext cx="9144000" cy="5145509"/>
          </a:xfrm>
          <a:prstGeom prst="rect">
            <a:avLst/>
          </a:prstGeom>
        </p:spPr>
      </p:pic>
      <p:pic>
        <p:nvPicPr>
          <p:cNvPr id="8" name="Graphic 7">
            <a:extLst>
              <a:ext uri="{FF2B5EF4-FFF2-40B4-BE49-F238E27FC236}">
                <a16:creationId xmlns:a16="http://schemas.microsoft.com/office/drawing/2014/main" id="{A825705B-DEA9-C540-9963-4631934F02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67432" y="1145762"/>
            <a:ext cx="6400800" cy="6400800"/>
          </a:xfrm>
          <a:prstGeom prst="rect">
            <a:avLst/>
          </a:prstGeom>
        </p:spPr>
      </p:pic>
      <p:sp>
        <p:nvSpPr>
          <p:cNvPr id="10" name="Body Level One…">
            <a:extLst>
              <a:ext uri="{FF2B5EF4-FFF2-40B4-BE49-F238E27FC236}">
                <a16:creationId xmlns:a16="http://schemas.microsoft.com/office/drawing/2014/main" id="{E356F685-F4DD-D048-A736-850A35AF80FD}"/>
              </a:ext>
            </a:extLst>
          </p:cNvPr>
          <p:cNvSpPr>
            <a:spLocks noGrp="1"/>
          </p:cNvSpPr>
          <p:nvPr>
            <p:ph type="body" sz="quarter" idx="16" hasCustomPrompt="1"/>
          </p:nvPr>
        </p:nvSpPr>
        <p:spPr>
          <a:xfrm>
            <a:off x="1436656" y="2371362"/>
            <a:ext cx="6270685" cy="756079"/>
          </a:xfrm>
          <a:prstGeom prst="rect">
            <a:avLst/>
          </a:prstGeom>
        </p:spPr>
        <p:txBody>
          <a:bodyPr anchor="t">
            <a:noAutofit/>
          </a:bodyPr>
          <a:lstStyle>
            <a:lvl1pPr marL="0" indent="0" algn="l">
              <a:lnSpc>
                <a:spcPct val="80000"/>
              </a:lnSpc>
              <a:spcBef>
                <a:spcPts val="1948"/>
              </a:spcBef>
              <a:buSzTx/>
              <a:buNone/>
              <a:defRPr sz="2000">
                <a:solidFill>
                  <a:srgbClr val="FFD331"/>
                </a:solidFill>
              </a:defRPr>
            </a:lvl1pPr>
            <a:lvl2pPr marL="0" indent="85648" algn="ctr">
              <a:spcBef>
                <a:spcPts val="0"/>
              </a:spcBef>
              <a:buSzTx/>
              <a:buNone/>
              <a:defRPr/>
            </a:lvl2pPr>
            <a:lvl3pPr marL="0" indent="171296" algn="ctr">
              <a:spcBef>
                <a:spcPts val="0"/>
              </a:spcBef>
              <a:buSzTx/>
              <a:buNone/>
              <a:defRPr/>
            </a:lvl3pPr>
            <a:lvl4pPr marL="0" indent="256944" algn="ctr">
              <a:spcBef>
                <a:spcPts val="0"/>
              </a:spcBef>
              <a:buSzTx/>
              <a:buNone/>
              <a:defRPr/>
            </a:lvl4pPr>
            <a:lvl5pPr marL="0" indent="342591" algn="ctr">
              <a:spcBef>
                <a:spcPts val="0"/>
              </a:spcBef>
              <a:buSzTx/>
              <a:buNone/>
              <a:defRPr/>
            </a:lvl5pPr>
          </a:lstStyle>
          <a:p>
            <a:r>
              <a:rPr lang="en-US"/>
              <a:t>Subtitle here</a:t>
            </a:r>
          </a:p>
        </p:txBody>
      </p:sp>
      <p:sp>
        <p:nvSpPr>
          <p:cNvPr id="4" name="Text Placeholder 3">
            <a:extLst>
              <a:ext uri="{FF2B5EF4-FFF2-40B4-BE49-F238E27FC236}">
                <a16:creationId xmlns:a16="http://schemas.microsoft.com/office/drawing/2014/main" id="{C52AA449-4BB6-C243-A706-9DB4A191A416}"/>
              </a:ext>
            </a:extLst>
          </p:cNvPr>
          <p:cNvSpPr>
            <a:spLocks noGrp="1"/>
          </p:cNvSpPr>
          <p:nvPr>
            <p:ph type="body" sz="quarter" idx="17" hasCustomPrompt="1"/>
          </p:nvPr>
        </p:nvSpPr>
        <p:spPr>
          <a:xfrm>
            <a:off x="1436656" y="1105230"/>
            <a:ext cx="6280150" cy="1182688"/>
          </a:xfrm>
        </p:spPr>
        <p:txBody>
          <a:bodyPr anchor="b">
            <a:noAutofit/>
          </a:bodyPr>
          <a:lstStyle>
            <a:lvl1pPr marL="0" indent="0">
              <a:lnSpc>
                <a:spcPct val="80000"/>
              </a:lnSpc>
              <a:buNone/>
              <a:defRPr sz="4000">
                <a:solidFill>
                  <a:schemeClr val="bg1"/>
                </a:solidFill>
              </a:defRPr>
            </a:lvl1pPr>
          </a:lstStyle>
          <a:p>
            <a:pPr lvl="0"/>
            <a:r>
              <a:rPr lang="en-US"/>
              <a:t>Title Text</a:t>
            </a:r>
          </a:p>
        </p:txBody>
      </p:sp>
    </p:spTree>
    <p:extLst>
      <p:ext uri="{BB962C8B-B14F-4D97-AF65-F5344CB8AC3E}">
        <p14:creationId xmlns:p14="http://schemas.microsoft.com/office/powerpoint/2010/main" val="427954310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_Transition Libraries">
    <p:bg>
      <p:bgPr>
        <a:solidFill>
          <a:srgbClr val="FFFF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E16603-CD10-764C-91B3-051459F8AE5F}"/>
              </a:ext>
            </a:extLst>
          </p:cNvPr>
          <p:cNvPicPr>
            <a:picLocks noChangeAspect="1"/>
          </p:cNvPicPr>
          <p:nvPr userDrawn="1"/>
        </p:nvPicPr>
        <p:blipFill>
          <a:blip r:embed="rId2"/>
          <a:srcRect/>
          <a:stretch/>
        </p:blipFill>
        <p:spPr>
          <a:xfrm>
            <a:off x="-1" y="-2009"/>
            <a:ext cx="9143998" cy="5145509"/>
          </a:xfrm>
          <a:prstGeom prst="rect">
            <a:avLst/>
          </a:prstGeom>
        </p:spPr>
      </p:pic>
      <p:pic>
        <p:nvPicPr>
          <p:cNvPr id="8" name="Graphic 7">
            <a:extLst>
              <a:ext uri="{FF2B5EF4-FFF2-40B4-BE49-F238E27FC236}">
                <a16:creationId xmlns:a16="http://schemas.microsoft.com/office/drawing/2014/main" id="{A825705B-DEA9-C540-9963-4631934F02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67432" y="1145762"/>
            <a:ext cx="6400800" cy="6400800"/>
          </a:xfrm>
          <a:prstGeom prst="rect">
            <a:avLst/>
          </a:prstGeom>
        </p:spPr>
      </p:pic>
      <p:sp>
        <p:nvSpPr>
          <p:cNvPr id="10" name="Body Level One…">
            <a:extLst>
              <a:ext uri="{FF2B5EF4-FFF2-40B4-BE49-F238E27FC236}">
                <a16:creationId xmlns:a16="http://schemas.microsoft.com/office/drawing/2014/main" id="{E356F685-F4DD-D048-A736-850A35AF80FD}"/>
              </a:ext>
            </a:extLst>
          </p:cNvPr>
          <p:cNvSpPr>
            <a:spLocks noGrp="1"/>
          </p:cNvSpPr>
          <p:nvPr>
            <p:ph type="body" sz="quarter" idx="16" hasCustomPrompt="1"/>
          </p:nvPr>
        </p:nvSpPr>
        <p:spPr>
          <a:xfrm>
            <a:off x="1436656" y="2371362"/>
            <a:ext cx="6270685" cy="756079"/>
          </a:xfrm>
          <a:prstGeom prst="rect">
            <a:avLst/>
          </a:prstGeom>
        </p:spPr>
        <p:txBody>
          <a:bodyPr anchor="t">
            <a:noAutofit/>
          </a:bodyPr>
          <a:lstStyle>
            <a:lvl1pPr marL="0" indent="0" algn="l">
              <a:lnSpc>
                <a:spcPct val="80000"/>
              </a:lnSpc>
              <a:spcBef>
                <a:spcPts val="1948"/>
              </a:spcBef>
              <a:buSzTx/>
              <a:buNone/>
              <a:defRPr sz="2000">
                <a:solidFill>
                  <a:srgbClr val="FFD331"/>
                </a:solidFill>
              </a:defRPr>
            </a:lvl1pPr>
            <a:lvl2pPr marL="0" indent="85648" algn="ctr">
              <a:spcBef>
                <a:spcPts val="0"/>
              </a:spcBef>
              <a:buSzTx/>
              <a:buNone/>
              <a:defRPr/>
            </a:lvl2pPr>
            <a:lvl3pPr marL="0" indent="171296" algn="ctr">
              <a:spcBef>
                <a:spcPts val="0"/>
              </a:spcBef>
              <a:buSzTx/>
              <a:buNone/>
              <a:defRPr/>
            </a:lvl3pPr>
            <a:lvl4pPr marL="0" indent="256944" algn="ctr">
              <a:spcBef>
                <a:spcPts val="0"/>
              </a:spcBef>
              <a:buSzTx/>
              <a:buNone/>
              <a:defRPr/>
            </a:lvl4pPr>
            <a:lvl5pPr marL="0" indent="342591" algn="ctr">
              <a:spcBef>
                <a:spcPts val="0"/>
              </a:spcBef>
              <a:buSzTx/>
              <a:buNone/>
              <a:defRPr/>
            </a:lvl5pPr>
          </a:lstStyle>
          <a:p>
            <a:r>
              <a:rPr lang="en-US"/>
              <a:t>Subtitle here</a:t>
            </a:r>
          </a:p>
        </p:txBody>
      </p:sp>
      <p:sp>
        <p:nvSpPr>
          <p:cNvPr id="4" name="Text Placeholder 3">
            <a:extLst>
              <a:ext uri="{FF2B5EF4-FFF2-40B4-BE49-F238E27FC236}">
                <a16:creationId xmlns:a16="http://schemas.microsoft.com/office/drawing/2014/main" id="{C52AA449-4BB6-C243-A706-9DB4A191A416}"/>
              </a:ext>
            </a:extLst>
          </p:cNvPr>
          <p:cNvSpPr>
            <a:spLocks noGrp="1"/>
          </p:cNvSpPr>
          <p:nvPr>
            <p:ph type="body" sz="quarter" idx="17" hasCustomPrompt="1"/>
          </p:nvPr>
        </p:nvSpPr>
        <p:spPr>
          <a:xfrm>
            <a:off x="1436656" y="1105230"/>
            <a:ext cx="6280150" cy="1182688"/>
          </a:xfrm>
        </p:spPr>
        <p:txBody>
          <a:bodyPr anchor="b">
            <a:noAutofit/>
          </a:bodyPr>
          <a:lstStyle>
            <a:lvl1pPr marL="0" indent="0">
              <a:lnSpc>
                <a:spcPct val="80000"/>
              </a:lnSpc>
              <a:buNone/>
              <a:defRPr sz="4000">
                <a:solidFill>
                  <a:schemeClr val="bg1"/>
                </a:solidFill>
              </a:defRPr>
            </a:lvl1pPr>
          </a:lstStyle>
          <a:p>
            <a:pPr lvl="0"/>
            <a:r>
              <a:rPr lang="en-US"/>
              <a:t>Title Text</a:t>
            </a:r>
          </a:p>
        </p:txBody>
      </p:sp>
    </p:spTree>
    <p:extLst>
      <p:ext uri="{BB962C8B-B14F-4D97-AF65-F5344CB8AC3E}">
        <p14:creationId xmlns:p14="http://schemas.microsoft.com/office/powerpoint/2010/main" val="362670721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5_Transition Government">
    <p:bg>
      <p:bgPr>
        <a:solidFill>
          <a:srgbClr val="FFFFFF">
            <a:alpha val="6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E16603-CD10-764C-91B3-051459F8AE5F}"/>
              </a:ext>
            </a:extLst>
          </p:cNvPr>
          <p:cNvPicPr>
            <a:picLocks noChangeAspect="1"/>
          </p:cNvPicPr>
          <p:nvPr userDrawn="1"/>
        </p:nvPicPr>
        <p:blipFill>
          <a:blip r:embed="rId2"/>
          <a:srcRect/>
          <a:stretch/>
        </p:blipFill>
        <p:spPr>
          <a:xfrm>
            <a:off x="-1" y="-2009"/>
            <a:ext cx="9143998" cy="5145509"/>
          </a:xfrm>
          <a:prstGeom prst="rect">
            <a:avLst/>
          </a:prstGeom>
        </p:spPr>
      </p:pic>
      <p:pic>
        <p:nvPicPr>
          <p:cNvPr id="8" name="Graphic 7">
            <a:extLst>
              <a:ext uri="{FF2B5EF4-FFF2-40B4-BE49-F238E27FC236}">
                <a16:creationId xmlns:a16="http://schemas.microsoft.com/office/drawing/2014/main" id="{A825705B-DEA9-C540-9963-4631934F02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67432" y="1145762"/>
            <a:ext cx="6400800" cy="6400800"/>
          </a:xfrm>
          <a:prstGeom prst="rect">
            <a:avLst/>
          </a:prstGeom>
        </p:spPr>
      </p:pic>
      <p:sp>
        <p:nvSpPr>
          <p:cNvPr id="10" name="Body Level One…">
            <a:extLst>
              <a:ext uri="{FF2B5EF4-FFF2-40B4-BE49-F238E27FC236}">
                <a16:creationId xmlns:a16="http://schemas.microsoft.com/office/drawing/2014/main" id="{E356F685-F4DD-D048-A736-850A35AF80FD}"/>
              </a:ext>
            </a:extLst>
          </p:cNvPr>
          <p:cNvSpPr>
            <a:spLocks noGrp="1"/>
          </p:cNvSpPr>
          <p:nvPr>
            <p:ph type="body" sz="quarter" idx="16" hasCustomPrompt="1"/>
          </p:nvPr>
        </p:nvSpPr>
        <p:spPr>
          <a:xfrm>
            <a:off x="1436656" y="2371362"/>
            <a:ext cx="6270685" cy="756079"/>
          </a:xfrm>
          <a:prstGeom prst="rect">
            <a:avLst/>
          </a:prstGeom>
        </p:spPr>
        <p:txBody>
          <a:bodyPr anchor="t">
            <a:noAutofit/>
          </a:bodyPr>
          <a:lstStyle>
            <a:lvl1pPr marL="0" indent="0" algn="l">
              <a:lnSpc>
                <a:spcPct val="80000"/>
              </a:lnSpc>
              <a:spcBef>
                <a:spcPts val="1948"/>
              </a:spcBef>
              <a:buSzTx/>
              <a:buNone/>
              <a:defRPr sz="2000">
                <a:solidFill>
                  <a:srgbClr val="FFD331"/>
                </a:solidFill>
              </a:defRPr>
            </a:lvl1pPr>
            <a:lvl2pPr marL="0" indent="85648" algn="ctr">
              <a:spcBef>
                <a:spcPts val="0"/>
              </a:spcBef>
              <a:buSzTx/>
              <a:buNone/>
              <a:defRPr/>
            </a:lvl2pPr>
            <a:lvl3pPr marL="0" indent="171296" algn="ctr">
              <a:spcBef>
                <a:spcPts val="0"/>
              </a:spcBef>
              <a:buSzTx/>
              <a:buNone/>
              <a:defRPr/>
            </a:lvl3pPr>
            <a:lvl4pPr marL="0" indent="256944" algn="ctr">
              <a:spcBef>
                <a:spcPts val="0"/>
              </a:spcBef>
              <a:buSzTx/>
              <a:buNone/>
              <a:defRPr/>
            </a:lvl4pPr>
            <a:lvl5pPr marL="0" indent="342591" algn="ctr">
              <a:spcBef>
                <a:spcPts val="0"/>
              </a:spcBef>
              <a:buSzTx/>
              <a:buNone/>
              <a:defRPr/>
            </a:lvl5pPr>
          </a:lstStyle>
          <a:p>
            <a:r>
              <a:rPr lang="en-US"/>
              <a:t>Subtitle here</a:t>
            </a:r>
          </a:p>
        </p:txBody>
      </p:sp>
      <p:sp>
        <p:nvSpPr>
          <p:cNvPr id="4" name="Text Placeholder 3">
            <a:extLst>
              <a:ext uri="{FF2B5EF4-FFF2-40B4-BE49-F238E27FC236}">
                <a16:creationId xmlns:a16="http://schemas.microsoft.com/office/drawing/2014/main" id="{C52AA449-4BB6-C243-A706-9DB4A191A416}"/>
              </a:ext>
            </a:extLst>
          </p:cNvPr>
          <p:cNvSpPr>
            <a:spLocks noGrp="1"/>
          </p:cNvSpPr>
          <p:nvPr>
            <p:ph type="body" sz="quarter" idx="17" hasCustomPrompt="1"/>
          </p:nvPr>
        </p:nvSpPr>
        <p:spPr>
          <a:xfrm>
            <a:off x="1436656" y="1105230"/>
            <a:ext cx="6280150" cy="1182688"/>
          </a:xfrm>
        </p:spPr>
        <p:txBody>
          <a:bodyPr anchor="b">
            <a:noAutofit/>
          </a:bodyPr>
          <a:lstStyle>
            <a:lvl1pPr marL="0" indent="0">
              <a:lnSpc>
                <a:spcPct val="80000"/>
              </a:lnSpc>
              <a:buNone/>
              <a:defRPr sz="4000">
                <a:solidFill>
                  <a:schemeClr val="bg1"/>
                </a:solidFill>
              </a:defRPr>
            </a:lvl1pPr>
          </a:lstStyle>
          <a:p>
            <a:pPr lvl="0"/>
            <a:r>
              <a:rPr lang="en-US"/>
              <a:t>Title Text</a:t>
            </a:r>
          </a:p>
        </p:txBody>
      </p:sp>
    </p:spTree>
    <p:extLst>
      <p:ext uri="{BB962C8B-B14F-4D97-AF65-F5344CB8AC3E}">
        <p14:creationId xmlns:p14="http://schemas.microsoft.com/office/powerpoint/2010/main" val="364326252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6_Transition Healthcare">
    <p:bg>
      <p:bgPr>
        <a:solidFill>
          <a:srgbClr val="FFFF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E16603-CD10-764C-91B3-051459F8AE5F}"/>
              </a:ext>
            </a:extLst>
          </p:cNvPr>
          <p:cNvPicPr>
            <a:picLocks noChangeAspect="1"/>
          </p:cNvPicPr>
          <p:nvPr userDrawn="1"/>
        </p:nvPicPr>
        <p:blipFill>
          <a:blip r:embed="rId2"/>
          <a:srcRect/>
          <a:stretch/>
        </p:blipFill>
        <p:spPr>
          <a:xfrm>
            <a:off x="-1" y="-2009"/>
            <a:ext cx="9143998" cy="5145509"/>
          </a:xfrm>
          <a:prstGeom prst="rect">
            <a:avLst/>
          </a:prstGeom>
        </p:spPr>
      </p:pic>
      <p:pic>
        <p:nvPicPr>
          <p:cNvPr id="8" name="Graphic 7">
            <a:extLst>
              <a:ext uri="{FF2B5EF4-FFF2-40B4-BE49-F238E27FC236}">
                <a16:creationId xmlns:a16="http://schemas.microsoft.com/office/drawing/2014/main" id="{A825705B-DEA9-C540-9963-4631934F02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67432" y="1145762"/>
            <a:ext cx="6400800" cy="6400800"/>
          </a:xfrm>
          <a:prstGeom prst="rect">
            <a:avLst/>
          </a:prstGeom>
        </p:spPr>
      </p:pic>
      <p:sp>
        <p:nvSpPr>
          <p:cNvPr id="10" name="Body Level One…">
            <a:extLst>
              <a:ext uri="{FF2B5EF4-FFF2-40B4-BE49-F238E27FC236}">
                <a16:creationId xmlns:a16="http://schemas.microsoft.com/office/drawing/2014/main" id="{E356F685-F4DD-D048-A736-850A35AF80FD}"/>
              </a:ext>
            </a:extLst>
          </p:cNvPr>
          <p:cNvSpPr>
            <a:spLocks noGrp="1"/>
          </p:cNvSpPr>
          <p:nvPr>
            <p:ph type="body" sz="quarter" idx="16" hasCustomPrompt="1"/>
          </p:nvPr>
        </p:nvSpPr>
        <p:spPr>
          <a:xfrm>
            <a:off x="1436656" y="2371362"/>
            <a:ext cx="6270685" cy="756079"/>
          </a:xfrm>
          <a:prstGeom prst="rect">
            <a:avLst/>
          </a:prstGeom>
        </p:spPr>
        <p:txBody>
          <a:bodyPr anchor="t">
            <a:noAutofit/>
          </a:bodyPr>
          <a:lstStyle>
            <a:lvl1pPr marL="0" indent="0" algn="l">
              <a:lnSpc>
                <a:spcPct val="80000"/>
              </a:lnSpc>
              <a:spcBef>
                <a:spcPts val="1948"/>
              </a:spcBef>
              <a:buSzTx/>
              <a:buNone/>
              <a:defRPr sz="2000">
                <a:solidFill>
                  <a:srgbClr val="FFD331"/>
                </a:solidFill>
              </a:defRPr>
            </a:lvl1pPr>
            <a:lvl2pPr marL="0" indent="85648" algn="ctr">
              <a:spcBef>
                <a:spcPts val="0"/>
              </a:spcBef>
              <a:buSzTx/>
              <a:buNone/>
              <a:defRPr/>
            </a:lvl2pPr>
            <a:lvl3pPr marL="0" indent="171296" algn="ctr">
              <a:spcBef>
                <a:spcPts val="0"/>
              </a:spcBef>
              <a:buSzTx/>
              <a:buNone/>
              <a:defRPr/>
            </a:lvl3pPr>
            <a:lvl4pPr marL="0" indent="256944" algn="ctr">
              <a:spcBef>
                <a:spcPts val="0"/>
              </a:spcBef>
              <a:buSzTx/>
              <a:buNone/>
              <a:defRPr/>
            </a:lvl4pPr>
            <a:lvl5pPr marL="0" indent="342591" algn="ctr">
              <a:spcBef>
                <a:spcPts val="0"/>
              </a:spcBef>
              <a:buSzTx/>
              <a:buNone/>
              <a:defRPr/>
            </a:lvl5pPr>
          </a:lstStyle>
          <a:p>
            <a:r>
              <a:rPr lang="en-US"/>
              <a:t>Subtitle here</a:t>
            </a:r>
          </a:p>
        </p:txBody>
      </p:sp>
      <p:sp>
        <p:nvSpPr>
          <p:cNvPr id="4" name="Text Placeholder 3">
            <a:extLst>
              <a:ext uri="{FF2B5EF4-FFF2-40B4-BE49-F238E27FC236}">
                <a16:creationId xmlns:a16="http://schemas.microsoft.com/office/drawing/2014/main" id="{C52AA449-4BB6-C243-A706-9DB4A191A416}"/>
              </a:ext>
            </a:extLst>
          </p:cNvPr>
          <p:cNvSpPr>
            <a:spLocks noGrp="1"/>
          </p:cNvSpPr>
          <p:nvPr>
            <p:ph type="body" sz="quarter" idx="17" hasCustomPrompt="1"/>
          </p:nvPr>
        </p:nvSpPr>
        <p:spPr>
          <a:xfrm>
            <a:off x="1436656" y="1105230"/>
            <a:ext cx="6280150" cy="1182688"/>
          </a:xfrm>
        </p:spPr>
        <p:txBody>
          <a:bodyPr anchor="b">
            <a:noAutofit/>
          </a:bodyPr>
          <a:lstStyle>
            <a:lvl1pPr marL="0" indent="0">
              <a:lnSpc>
                <a:spcPct val="80000"/>
              </a:lnSpc>
              <a:buNone/>
              <a:defRPr sz="4000">
                <a:solidFill>
                  <a:schemeClr val="bg1"/>
                </a:solidFill>
              </a:defRPr>
            </a:lvl1pPr>
          </a:lstStyle>
          <a:p>
            <a:pPr lvl="0"/>
            <a:r>
              <a:rPr lang="en-US"/>
              <a:t>Title Text</a:t>
            </a:r>
          </a:p>
        </p:txBody>
      </p:sp>
    </p:spTree>
    <p:extLst>
      <p:ext uri="{BB962C8B-B14F-4D97-AF65-F5344CB8AC3E}">
        <p14:creationId xmlns:p14="http://schemas.microsoft.com/office/powerpoint/2010/main" val="139892316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ighlight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1C36E1-9E84-584A-9BE2-383DFFB5DFDA}"/>
              </a:ext>
            </a:extLst>
          </p:cNvPr>
          <p:cNvSpPr/>
          <p:nvPr userDrawn="1"/>
        </p:nvSpPr>
        <p:spPr>
          <a:xfrm>
            <a:off x="3829417" y="0"/>
            <a:ext cx="5314583" cy="5152899"/>
          </a:xfrm>
          <a:prstGeom prst="rect">
            <a:avLst/>
          </a:prstGeom>
          <a:solidFill>
            <a:srgbClr val="00539B"/>
          </a:solidFill>
          <a:ln w="12700" cap="flat">
            <a:noFill/>
            <a:miter lim="400000"/>
          </a:ln>
          <a:effectLst>
            <a:outerShdw blurRad="165100" dist="120225" dir="2705541" rotWithShape="0">
              <a:srgbClr val="A6AAA9">
                <a:alpha val="17801"/>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sp>
        <p:nvSpPr>
          <p:cNvPr id="4" name="Picture Placeholder 3">
            <a:extLst>
              <a:ext uri="{FF2B5EF4-FFF2-40B4-BE49-F238E27FC236}">
                <a16:creationId xmlns:a16="http://schemas.microsoft.com/office/drawing/2014/main" id="{D52E7DC3-5DEC-A441-8D14-97F68A0C6265}"/>
              </a:ext>
            </a:extLst>
          </p:cNvPr>
          <p:cNvSpPr>
            <a:spLocks noGrp="1"/>
          </p:cNvSpPr>
          <p:nvPr>
            <p:ph type="pic" sz="quarter" idx="11"/>
          </p:nvPr>
        </p:nvSpPr>
        <p:spPr>
          <a:xfrm>
            <a:off x="9081" y="5338"/>
            <a:ext cx="3817309" cy="5147561"/>
          </a:xfrm>
        </p:spPr>
        <p:txBody>
          <a:bodyPr/>
          <a:lstStyle/>
          <a:p>
            <a:endParaRPr lang="en-US"/>
          </a:p>
        </p:txBody>
      </p:sp>
      <p:sp>
        <p:nvSpPr>
          <p:cNvPr id="9" name="Text Placeholder 4">
            <a:extLst>
              <a:ext uri="{FF2B5EF4-FFF2-40B4-BE49-F238E27FC236}">
                <a16:creationId xmlns:a16="http://schemas.microsoft.com/office/drawing/2014/main" id="{4A918367-8F59-5D41-8CA3-F0154E29201D}"/>
              </a:ext>
            </a:extLst>
          </p:cNvPr>
          <p:cNvSpPr>
            <a:spLocks noGrp="1"/>
          </p:cNvSpPr>
          <p:nvPr>
            <p:ph type="body" sz="quarter" idx="15" hasCustomPrompt="1"/>
          </p:nvPr>
        </p:nvSpPr>
        <p:spPr>
          <a:xfrm>
            <a:off x="4157960" y="257034"/>
            <a:ext cx="4808240" cy="907697"/>
          </a:xfrm>
        </p:spPr>
        <p:txBody>
          <a:bodyPr anchor="b">
            <a:noAutofit/>
          </a:bodyPr>
          <a:lstStyle>
            <a:lvl1pPr marL="0" indent="0" algn="l">
              <a:lnSpc>
                <a:spcPct val="80000"/>
              </a:lnSpc>
              <a:buNone/>
              <a:defRPr sz="2800" b="0" i="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text</a:t>
            </a:r>
          </a:p>
        </p:txBody>
      </p:sp>
      <p:sp>
        <p:nvSpPr>
          <p:cNvPr id="5" name="Text Placeholder 4">
            <a:extLst>
              <a:ext uri="{FF2B5EF4-FFF2-40B4-BE49-F238E27FC236}">
                <a16:creationId xmlns:a16="http://schemas.microsoft.com/office/drawing/2014/main" id="{CDA12D58-3C8B-5849-A846-6D494695F255}"/>
              </a:ext>
            </a:extLst>
          </p:cNvPr>
          <p:cNvSpPr>
            <a:spLocks noGrp="1"/>
          </p:cNvSpPr>
          <p:nvPr>
            <p:ph type="body" sz="quarter" idx="16" hasCustomPrompt="1"/>
          </p:nvPr>
        </p:nvSpPr>
        <p:spPr>
          <a:xfrm>
            <a:off x="4157663" y="1203980"/>
            <a:ext cx="4808537" cy="470833"/>
          </a:xfrm>
        </p:spPr>
        <p:txBody>
          <a:bodyPr anchor="b">
            <a:noAutofit/>
          </a:bodyPr>
          <a:lstStyle>
            <a:lvl1pPr marL="0" indent="0">
              <a:lnSpc>
                <a:spcPct val="80000"/>
              </a:lnSpc>
              <a:buNone/>
              <a:defRPr sz="1600">
                <a:solidFill>
                  <a:srgbClr val="FFD331"/>
                </a:solidFill>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subtitle</a:t>
            </a:r>
          </a:p>
        </p:txBody>
      </p:sp>
      <p:sp>
        <p:nvSpPr>
          <p:cNvPr id="7" name="Content Placeholder 6">
            <a:extLst>
              <a:ext uri="{FF2B5EF4-FFF2-40B4-BE49-F238E27FC236}">
                <a16:creationId xmlns:a16="http://schemas.microsoft.com/office/drawing/2014/main" id="{B678CB0D-789B-1946-913D-9DD7178BE666}"/>
              </a:ext>
            </a:extLst>
          </p:cNvPr>
          <p:cNvSpPr>
            <a:spLocks noGrp="1"/>
          </p:cNvSpPr>
          <p:nvPr>
            <p:ph sz="quarter" idx="17"/>
          </p:nvPr>
        </p:nvSpPr>
        <p:spPr>
          <a:xfrm>
            <a:off x="4157663" y="1714061"/>
            <a:ext cx="4808537" cy="2932551"/>
          </a:xfrm>
        </p:spPr>
        <p:txBody>
          <a:bodyPr anchor="t">
            <a:noAutofit/>
          </a:bodyPr>
          <a:lstStyle>
            <a:lvl1pPr marL="0" indent="0">
              <a:lnSpc>
                <a:spcPct val="100000"/>
              </a:lnSpc>
              <a:buNone/>
              <a:defRPr sz="1400">
                <a:solidFill>
                  <a:schemeClr val="bg1"/>
                </a:solidFill>
              </a:defRPr>
            </a:lvl1pPr>
            <a:lvl2pPr marL="237911" indent="0">
              <a:buNone/>
              <a:defRPr sz="1400">
                <a:solidFill>
                  <a:schemeClr val="bg1"/>
                </a:solidFill>
              </a:defRPr>
            </a:lvl2pPr>
            <a:lvl3pPr marL="475822" indent="0">
              <a:buNone/>
              <a:defRPr sz="1400">
                <a:solidFill>
                  <a:schemeClr val="bg1"/>
                </a:solidFill>
              </a:defRPr>
            </a:lvl3pPr>
            <a:lvl4pPr marL="713732" indent="0">
              <a:buNone/>
              <a:defRPr sz="1400">
                <a:solidFill>
                  <a:schemeClr val="bg1"/>
                </a:solidFill>
              </a:defRPr>
            </a:lvl4pPr>
            <a:lvl5pPr marL="951643" indent="0">
              <a:buNone/>
              <a:defRPr sz="1400">
                <a:solidFill>
                  <a:schemeClr val="bg1"/>
                </a:solidFill>
              </a:defRPr>
            </a:lvl5pPr>
          </a:lstStyle>
          <a:p>
            <a:pPr lvl="0"/>
            <a:r>
              <a:rPr lang="en-US"/>
              <a:t>Click to edit</a:t>
            </a:r>
          </a:p>
        </p:txBody>
      </p:sp>
      <p:pic>
        <p:nvPicPr>
          <p:cNvPr id="11" name="Graphic 10">
            <a:extLst>
              <a:ext uri="{FF2B5EF4-FFF2-40B4-BE49-F238E27FC236}">
                <a16:creationId xmlns:a16="http://schemas.microsoft.com/office/drawing/2014/main" id="{415CC061-CEE7-6044-ACC0-79F1C3D5B29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35084" b="30411"/>
          <a:stretch/>
        </p:blipFill>
        <p:spPr>
          <a:xfrm>
            <a:off x="5582436" y="1334948"/>
            <a:ext cx="3561564" cy="3817951"/>
          </a:xfrm>
          <a:prstGeom prst="rect">
            <a:avLst/>
          </a:prstGeom>
        </p:spPr>
      </p:pic>
    </p:spTree>
    <p:extLst>
      <p:ext uri="{BB962C8B-B14F-4D97-AF65-F5344CB8AC3E}">
        <p14:creationId xmlns:p14="http://schemas.microsoft.com/office/powerpoint/2010/main" val="26233837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ighlight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CCE58F-8C11-D245-BA3A-F9488D450EE9}"/>
              </a:ext>
            </a:extLst>
          </p:cNvPr>
          <p:cNvSpPr/>
          <p:nvPr userDrawn="1"/>
        </p:nvSpPr>
        <p:spPr>
          <a:xfrm>
            <a:off x="0" y="0"/>
            <a:ext cx="3840480" cy="5143500"/>
          </a:xfrm>
          <a:prstGeom prst="rect">
            <a:avLst/>
          </a:prstGeom>
          <a:solidFill>
            <a:srgbClr val="00539B"/>
          </a:solidFill>
          <a:ln w="12700" cap="flat">
            <a:noFill/>
            <a:miter lim="400000"/>
          </a:ln>
          <a:effectLst>
            <a:outerShdw blurRad="165100" dist="120225" dir="2705541" rotWithShape="0">
              <a:srgbClr val="A6AAA9">
                <a:alpha val="17801"/>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pic>
        <p:nvPicPr>
          <p:cNvPr id="13" name="Graphic 12">
            <a:extLst>
              <a:ext uri="{FF2B5EF4-FFF2-40B4-BE49-F238E27FC236}">
                <a16:creationId xmlns:a16="http://schemas.microsoft.com/office/drawing/2014/main" id="{2E1DC9DB-B9E1-F644-B3C2-AB6D399ED1D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31086"/>
          <a:stretch/>
        </p:blipFill>
        <p:spPr>
          <a:xfrm>
            <a:off x="47668" y="1598916"/>
            <a:ext cx="5148271" cy="3547872"/>
          </a:xfrm>
          <a:prstGeom prst="rect">
            <a:avLst/>
          </a:prstGeom>
        </p:spPr>
      </p:pic>
      <p:sp>
        <p:nvSpPr>
          <p:cNvPr id="484" name="Drop Image Here.png"/>
          <p:cNvSpPr>
            <a:spLocks noGrp="1"/>
          </p:cNvSpPr>
          <p:nvPr>
            <p:ph type="pic" sz="quarter" idx="15"/>
          </p:nvPr>
        </p:nvSpPr>
        <p:spPr>
          <a:xfrm>
            <a:off x="4046834" y="534572"/>
            <a:ext cx="2589704" cy="1861625"/>
          </a:xfrm>
          <a:prstGeom prst="rect">
            <a:avLst/>
          </a:prstGeom>
        </p:spPr>
        <p:txBody>
          <a:bodyPr lIns="91439" tIns="45719" rIns="91439" bIns="45719" anchor="t">
            <a:noAutofit/>
          </a:bodyPr>
          <a:lstStyle/>
          <a:p>
            <a:endParaRPr/>
          </a:p>
        </p:txBody>
      </p:sp>
      <p:sp>
        <p:nvSpPr>
          <p:cNvPr id="485" name="Drop Image Here.png"/>
          <p:cNvSpPr>
            <a:spLocks noGrp="1"/>
          </p:cNvSpPr>
          <p:nvPr>
            <p:ph type="pic" sz="quarter" idx="16"/>
          </p:nvPr>
        </p:nvSpPr>
        <p:spPr>
          <a:xfrm>
            <a:off x="4046835" y="2508738"/>
            <a:ext cx="2589704" cy="1908516"/>
          </a:xfrm>
          <a:prstGeom prst="rect">
            <a:avLst/>
          </a:prstGeom>
        </p:spPr>
        <p:txBody>
          <a:bodyPr lIns="91439" tIns="45719" rIns="91439" bIns="45719" anchor="t">
            <a:noAutofit/>
          </a:bodyPr>
          <a:lstStyle/>
          <a:p>
            <a:endParaRPr/>
          </a:p>
        </p:txBody>
      </p:sp>
      <p:sp>
        <p:nvSpPr>
          <p:cNvPr id="486" name="Drop Image Here vertical.png"/>
          <p:cNvSpPr>
            <a:spLocks noGrp="1"/>
          </p:cNvSpPr>
          <p:nvPr>
            <p:ph type="pic" sz="quarter" idx="17"/>
          </p:nvPr>
        </p:nvSpPr>
        <p:spPr>
          <a:xfrm>
            <a:off x="6736037" y="534571"/>
            <a:ext cx="2046883" cy="3882683"/>
          </a:xfrm>
          <a:prstGeom prst="rect">
            <a:avLst/>
          </a:prstGeom>
        </p:spPr>
        <p:txBody>
          <a:bodyPr lIns="91439" tIns="45719" rIns="91439" bIns="45719" anchor="t">
            <a:noAutofit/>
          </a:bodyPr>
          <a:lstStyle/>
          <a:p>
            <a:endParaRPr/>
          </a:p>
        </p:txBody>
      </p:sp>
      <p:sp>
        <p:nvSpPr>
          <p:cNvPr id="3" name="Text Placeholder 2">
            <a:extLst>
              <a:ext uri="{FF2B5EF4-FFF2-40B4-BE49-F238E27FC236}">
                <a16:creationId xmlns:a16="http://schemas.microsoft.com/office/drawing/2014/main" id="{4AAB9347-4575-E84C-84C0-A2D19144B6D0}"/>
              </a:ext>
            </a:extLst>
          </p:cNvPr>
          <p:cNvSpPr>
            <a:spLocks noGrp="1"/>
          </p:cNvSpPr>
          <p:nvPr>
            <p:ph type="body" sz="quarter" idx="18" hasCustomPrompt="1"/>
          </p:nvPr>
        </p:nvSpPr>
        <p:spPr>
          <a:xfrm>
            <a:off x="361734" y="534572"/>
            <a:ext cx="3197686" cy="1064344"/>
          </a:xfrm>
        </p:spPr>
        <p:txBody>
          <a:bodyPr anchor="b">
            <a:noAutofit/>
          </a:bodyPr>
          <a:lstStyle>
            <a:lvl1pPr marL="0" indent="0">
              <a:lnSpc>
                <a:spcPct val="80000"/>
              </a:lnSpc>
              <a:buNone/>
              <a:defRPr sz="2800" b="0" i="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text</a:t>
            </a:r>
          </a:p>
        </p:txBody>
      </p:sp>
      <p:sp>
        <p:nvSpPr>
          <p:cNvPr id="5" name="Content Placeholder 4">
            <a:extLst>
              <a:ext uri="{FF2B5EF4-FFF2-40B4-BE49-F238E27FC236}">
                <a16:creationId xmlns:a16="http://schemas.microsoft.com/office/drawing/2014/main" id="{182B6BAF-F9EA-2547-997A-CB9390B3B7F9}"/>
              </a:ext>
            </a:extLst>
          </p:cNvPr>
          <p:cNvSpPr>
            <a:spLocks noGrp="1"/>
          </p:cNvSpPr>
          <p:nvPr>
            <p:ph sz="quarter" idx="19"/>
          </p:nvPr>
        </p:nvSpPr>
        <p:spPr>
          <a:xfrm>
            <a:off x="361734" y="1933575"/>
            <a:ext cx="3197686" cy="2849563"/>
          </a:xfrm>
        </p:spPr>
        <p:txBody>
          <a:bodyPr anchor="t">
            <a:noAutofit/>
          </a:bodyPr>
          <a:lstStyle>
            <a:lvl1pPr marL="0" indent="0">
              <a:buNone/>
              <a:defRPr sz="1400">
                <a:solidFill>
                  <a:schemeClr val="bg1"/>
                </a:solidFill>
              </a:defRPr>
            </a:lvl1pPr>
            <a:lvl2pPr marL="237911" indent="0">
              <a:buNone/>
              <a:defRPr>
                <a:solidFill>
                  <a:schemeClr val="bg1"/>
                </a:solidFill>
              </a:defRPr>
            </a:lvl2pPr>
            <a:lvl3pPr marL="475822" indent="0">
              <a:buNone/>
              <a:defRPr>
                <a:solidFill>
                  <a:schemeClr val="bg1"/>
                </a:solidFill>
              </a:defRPr>
            </a:lvl3pPr>
            <a:lvl4pPr marL="713732" indent="0">
              <a:buNone/>
              <a:defRPr>
                <a:solidFill>
                  <a:schemeClr val="bg1"/>
                </a:solidFill>
              </a:defRPr>
            </a:lvl4pPr>
            <a:lvl5pPr marL="951643" indent="0">
              <a:buNone/>
              <a:defRPr>
                <a:solidFill>
                  <a:schemeClr val="bg1"/>
                </a:solidFill>
              </a:defRPr>
            </a:lvl5pPr>
          </a:lstStyle>
          <a:p>
            <a:pPr lvl="0"/>
            <a:r>
              <a:rPr lang="en-US"/>
              <a:t>Click to edit</a:t>
            </a:r>
          </a:p>
        </p:txBody>
      </p:sp>
      <p:cxnSp>
        <p:nvCxnSpPr>
          <p:cNvPr id="12" name="Straight Connector 11">
            <a:extLst>
              <a:ext uri="{FF2B5EF4-FFF2-40B4-BE49-F238E27FC236}">
                <a16:creationId xmlns:a16="http://schemas.microsoft.com/office/drawing/2014/main" id="{0231C4C8-B56A-8440-AF27-097BD7DFC9B0}"/>
              </a:ext>
            </a:extLst>
          </p:cNvPr>
          <p:cNvCxnSpPr/>
          <p:nvPr userDrawn="1"/>
        </p:nvCxnSpPr>
        <p:spPr>
          <a:xfrm>
            <a:off x="361436" y="1755066"/>
            <a:ext cx="1097280" cy="0"/>
          </a:xfrm>
          <a:prstGeom prst="line">
            <a:avLst/>
          </a:prstGeom>
          <a:noFill/>
          <a:ln w="12700" cap="flat">
            <a:solidFill>
              <a:srgbClr val="FFD33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6965846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ighlight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A2FD4D8-C558-A048-9855-F1C6B4EFA104}"/>
              </a:ext>
            </a:extLst>
          </p:cNvPr>
          <p:cNvSpPr/>
          <p:nvPr userDrawn="1"/>
        </p:nvSpPr>
        <p:spPr>
          <a:xfrm>
            <a:off x="0" y="2427475"/>
            <a:ext cx="9144001" cy="2747244"/>
          </a:xfrm>
          <a:prstGeom prst="rect">
            <a:avLst/>
          </a:prstGeom>
          <a:solidFill>
            <a:srgbClr val="00539B"/>
          </a:solidFill>
          <a:ln w="12700" cap="flat">
            <a:noFill/>
            <a:miter lim="400000"/>
          </a:ln>
          <a:effectLst>
            <a:outerShdw blurRad="165100" dist="120225" dir="2705541" rotWithShape="0">
              <a:srgbClr val="A6AAA9">
                <a:alpha val="17801"/>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sp>
        <p:nvSpPr>
          <p:cNvPr id="50" name="Title Text"/>
          <p:cNvSpPr>
            <a:spLocks noGrp="1"/>
          </p:cNvSpPr>
          <p:nvPr>
            <p:ph type="title" hasCustomPrompt="1"/>
          </p:nvPr>
        </p:nvSpPr>
        <p:spPr>
          <a:xfrm>
            <a:off x="228600" y="3873834"/>
            <a:ext cx="8686800" cy="1188720"/>
          </a:xfrm>
          <a:prstGeom prst="rect">
            <a:avLst/>
          </a:prstGeom>
        </p:spPr>
        <p:txBody>
          <a:bodyPr anchor="t">
            <a:noAutofit/>
          </a:bodyPr>
          <a:lstStyle>
            <a:lvl1pPr>
              <a:lnSpc>
                <a:spcPct val="80000"/>
              </a:lnSpc>
              <a:spcBef>
                <a:spcPts val="1948"/>
              </a:spcBef>
              <a:defRPr sz="1400">
                <a:solidFill>
                  <a:schemeClr val="bg1"/>
                </a:solidFill>
              </a:defRPr>
            </a:lvl1pPr>
          </a:lstStyle>
          <a:p>
            <a:r>
              <a:rPr lang="en-US"/>
              <a:t>Additional info</a:t>
            </a:r>
            <a:endParaRPr/>
          </a:p>
        </p:txBody>
      </p:sp>
      <p:sp>
        <p:nvSpPr>
          <p:cNvPr id="6" name="Picture Placeholder 5">
            <a:extLst>
              <a:ext uri="{FF2B5EF4-FFF2-40B4-BE49-F238E27FC236}">
                <a16:creationId xmlns:a16="http://schemas.microsoft.com/office/drawing/2014/main" id="{DC1E7BFB-3FAD-DD4E-A128-0D3931DF4384}"/>
              </a:ext>
            </a:extLst>
          </p:cNvPr>
          <p:cNvSpPr>
            <a:spLocks noGrp="1"/>
          </p:cNvSpPr>
          <p:nvPr>
            <p:ph type="pic" sz="quarter" idx="10"/>
          </p:nvPr>
        </p:nvSpPr>
        <p:spPr>
          <a:xfrm>
            <a:off x="-2" y="-1"/>
            <a:ext cx="4539174" cy="2427476"/>
          </a:xfrm>
          <a:prstGeom prst="rect">
            <a:avLst/>
          </a:prstGeom>
          <a:noFill/>
        </p:spPr>
        <p:txBody>
          <a:bodyPr/>
          <a:lstStyle/>
          <a:p>
            <a:endParaRPr lang="en-US"/>
          </a:p>
        </p:txBody>
      </p:sp>
      <p:sp>
        <p:nvSpPr>
          <p:cNvPr id="5" name="Text Placeholder 4">
            <a:extLst>
              <a:ext uri="{FF2B5EF4-FFF2-40B4-BE49-F238E27FC236}">
                <a16:creationId xmlns:a16="http://schemas.microsoft.com/office/drawing/2014/main" id="{7CE9268B-FE0D-6B47-BB9B-F61703194308}"/>
              </a:ext>
            </a:extLst>
          </p:cNvPr>
          <p:cNvSpPr>
            <a:spLocks noGrp="1"/>
          </p:cNvSpPr>
          <p:nvPr>
            <p:ph type="body" sz="quarter" idx="11" hasCustomPrompt="1"/>
          </p:nvPr>
        </p:nvSpPr>
        <p:spPr>
          <a:xfrm>
            <a:off x="228600" y="2709088"/>
            <a:ext cx="8686800" cy="914400"/>
          </a:xfrm>
        </p:spPr>
        <p:txBody>
          <a:bodyPr anchor="b">
            <a:noAutofit/>
          </a:bodyPr>
          <a:lstStyle>
            <a:lvl1pPr marL="0" indent="0" algn="ctr">
              <a:lnSpc>
                <a:spcPct val="80000"/>
              </a:lnSpc>
              <a:buNone/>
              <a:defRPr sz="2800" b="0" i="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 Text</a:t>
            </a:r>
          </a:p>
        </p:txBody>
      </p:sp>
      <p:sp>
        <p:nvSpPr>
          <p:cNvPr id="20" name="Text Placeholder 19">
            <a:extLst>
              <a:ext uri="{FF2B5EF4-FFF2-40B4-BE49-F238E27FC236}">
                <a16:creationId xmlns:a16="http://schemas.microsoft.com/office/drawing/2014/main" id="{A93CAB7E-C3DF-394C-9D4F-CAA89315FD72}"/>
              </a:ext>
            </a:extLst>
          </p:cNvPr>
          <p:cNvSpPr>
            <a:spLocks noGrp="1"/>
          </p:cNvSpPr>
          <p:nvPr>
            <p:ph type="body" sz="quarter" idx="12" hasCustomPrompt="1"/>
          </p:nvPr>
        </p:nvSpPr>
        <p:spPr>
          <a:xfrm>
            <a:off x="5386388" y="425386"/>
            <a:ext cx="3576637" cy="457200"/>
          </a:xfrm>
        </p:spPr>
        <p:txBody>
          <a:bodyPr>
            <a:normAutofit/>
          </a:bodyPr>
          <a:lstStyle>
            <a:lvl1pPr marL="0" indent="0">
              <a:buNone/>
              <a:defRPr sz="2000"/>
            </a:lvl1pPr>
            <a:lvl2pPr marL="237911" indent="0">
              <a:buNone/>
              <a:defRPr/>
            </a:lvl2pPr>
          </a:lstStyle>
          <a:p>
            <a:pPr lvl="0"/>
            <a:r>
              <a:rPr lang="en-US"/>
              <a:t>Click here to edit</a:t>
            </a:r>
          </a:p>
        </p:txBody>
      </p:sp>
      <p:sp>
        <p:nvSpPr>
          <p:cNvPr id="22" name="Text Placeholder 19">
            <a:extLst>
              <a:ext uri="{FF2B5EF4-FFF2-40B4-BE49-F238E27FC236}">
                <a16:creationId xmlns:a16="http://schemas.microsoft.com/office/drawing/2014/main" id="{DFF78EFA-C31F-6B44-9B7A-EB9BD1630E3C}"/>
              </a:ext>
            </a:extLst>
          </p:cNvPr>
          <p:cNvSpPr>
            <a:spLocks noGrp="1"/>
          </p:cNvSpPr>
          <p:nvPr>
            <p:ph type="body" sz="quarter" idx="13" hasCustomPrompt="1"/>
          </p:nvPr>
        </p:nvSpPr>
        <p:spPr>
          <a:xfrm>
            <a:off x="5386388" y="1049054"/>
            <a:ext cx="3576637" cy="457200"/>
          </a:xfrm>
        </p:spPr>
        <p:txBody>
          <a:bodyPr>
            <a:normAutofit/>
          </a:bodyPr>
          <a:lstStyle>
            <a:lvl1pPr marL="0" indent="0">
              <a:buNone/>
              <a:defRPr sz="2000"/>
            </a:lvl1pPr>
            <a:lvl2pPr marL="237911" indent="0">
              <a:buNone/>
              <a:defRPr/>
            </a:lvl2pPr>
          </a:lstStyle>
          <a:p>
            <a:pPr lvl="0"/>
            <a:r>
              <a:rPr lang="en-US"/>
              <a:t>Click here to edit</a:t>
            </a:r>
          </a:p>
        </p:txBody>
      </p:sp>
      <p:sp>
        <p:nvSpPr>
          <p:cNvPr id="23" name="Text Placeholder 19">
            <a:extLst>
              <a:ext uri="{FF2B5EF4-FFF2-40B4-BE49-F238E27FC236}">
                <a16:creationId xmlns:a16="http://schemas.microsoft.com/office/drawing/2014/main" id="{A328E5EF-1133-904B-A77F-70EB851338CC}"/>
              </a:ext>
            </a:extLst>
          </p:cNvPr>
          <p:cNvSpPr>
            <a:spLocks noGrp="1"/>
          </p:cNvSpPr>
          <p:nvPr>
            <p:ph type="body" sz="quarter" idx="14" hasCustomPrompt="1"/>
          </p:nvPr>
        </p:nvSpPr>
        <p:spPr>
          <a:xfrm>
            <a:off x="5386388" y="1654434"/>
            <a:ext cx="3576637" cy="457200"/>
          </a:xfrm>
        </p:spPr>
        <p:txBody>
          <a:bodyPr>
            <a:normAutofit/>
          </a:bodyPr>
          <a:lstStyle>
            <a:lvl1pPr marL="0" indent="0">
              <a:buNone/>
              <a:defRPr sz="2000"/>
            </a:lvl1pPr>
            <a:lvl2pPr marL="237911" indent="0">
              <a:buNone/>
              <a:defRPr/>
            </a:lvl2pPr>
          </a:lstStyle>
          <a:p>
            <a:pPr lvl="0"/>
            <a:r>
              <a:rPr lang="en-US"/>
              <a:t>Click here to edit</a:t>
            </a:r>
          </a:p>
        </p:txBody>
      </p:sp>
      <p:sp>
        <p:nvSpPr>
          <p:cNvPr id="24" name="Picture Placeholder 23">
            <a:extLst>
              <a:ext uri="{FF2B5EF4-FFF2-40B4-BE49-F238E27FC236}">
                <a16:creationId xmlns:a16="http://schemas.microsoft.com/office/drawing/2014/main" id="{DEDB50F3-134A-EC40-80C0-514E053245CE}"/>
              </a:ext>
            </a:extLst>
          </p:cNvPr>
          <p:cNvSpPr>
            <a:spLocks noGrp="1"/>
          </p:cNvSpPr>
          <p:nvPr>
            <p:ph type="pic" sz="quarter" idx="15" hasCustomPrompt="1"/>
          </p:nvPr>
        </p:nvSpPr>
        <p:spPr>
          <a:xfrm>
            <a:off x="4688460" y="397954"/>
            <a:ext cx="548640" cy="512064"/>
          </a:xfrm>
          <a:prstGeom prst="rect">
            <a:avLst/>
          </a:prstGeom>
          <a:noFill/>
        </p:spPr>
        <p:txBody>
          <a:bodyPr>
            <a:normAutofit/>
          </a:bodyPr>
          <a:lstStyle>
            <a:lvl1pPr marL="0" indent="0">
              <a:buNone/>
              <a:defRPr sz="800"/>
            </a:lvl1pPr>
          </a:lstStyle>
          <a:p>
            <a:r>
              <a:rPr lang="en-US"/>
              <a:t>Icon</a:t>
            </a:r>
          </a:p>
        </p:txBody>
      </p:sp>
      <p:sp>
        <p:nvSpPr>
          <p:cNvPr id="26" name="Picture Placeholder 23">
            <a:extLst>
              <a:ext uri="{FF2B5EF4-FFF2-40B4-BE49-F238E27FC236}">
                <a16:creationId xmlns:a16="http://schemas.microsoft.com/office/drawing/2014/main" id="{09B71040-1533-E742-9DA2-C5139287A0C5}"/>
              </a:ext>
            </a:extLst>
          </p:cNvPr>
          <p:cNvSpPr>
            <a:spLocks noGrp="1"/>
          </p:cNvSpPr>
          <p:nvPr>
            <p:ph type="pic" sz="quarter" idx="16" hasCustomPrompt="1"/>
          </p:nvPr>
        </p:nvSpPr>
        <p:spPr>
          <a:xfrm>
            <a:off x="4688460" y="1021622"/>
            <a:ext cx="548640" cy="512064"/>
          </a:xfrm>
          <a:prstGeom prst="rect">
            <a:avLst/>
          </a:prstGeom>
          <a:noFill/>
        </p:spPr>
        <p:txBody>
          <a:bodyPr>
            <a:normAutofit/>
          </a:bodyPr>
          <a:lstStyle>
            <a:lvl1pPr marL="0" indent="0">
              <a:buNone/>
              <a:defRPr sz="800"/>
            </a:lvl1pPr>
          </a:lstStyle>
          <a:p>
            <a:r>
              <a:rPr lang="en-US"/>
              <a:t>Icon</a:t>
            </a:r>
          </a:p>
        </p:txBody>
      </p:sp>
      <p:sp>
        <p:nvSpPr>
          <p:cNvPr id="27" name="Picture Placeholder 23">
            <a:extLst>
              <a:ext uri="{FF2B5EF4-FFF2-40B4-BE49-F238E27FC236}">
                <a16:creationId xmlns:a16="http://schemas.microsoft.com/office/drawing/2014/main" id="{83D4025B-E989-3640-9875-B9A1E5EFCBD3}"/>
              </a:ext>
            </a:extLst>
          </p:cNvPr>
          <p:cNvSpPr>
            <a:spLocks noGrp="1"/>
          </p:cNvSpPr>
          <p:nvPr>
            <p:ph type="pic" sz="quarter" idx="17" hasCustomPrompt="1"/>
          </p:nvPr>
        </p:nvSpPr>
        <p:spPr>
          <a:xfrm>
            <a:off x="4688460" y="1645290"/>
            <a:ext cx="548640" cy="475488"/>
          </a:xfrm>
          <a:prstGeom prst="rect">
            <a:avLst/>
          </a:prstGeom>
          <a:noFill/>
        </p:spPr>
        <p:txBody>
          <a:bodyPr>
            <a:normAutofit/>
          </a:bodyPr>
          <a:lstStyle>
            <a:lvl1pPr marL="0" indent="0">
              <a:buNone/>
              <a:defRPr sz="800"/>
            </a:lvl1pPr>
          </a:lstStyle>
          <a:p>
            <a:r>
              <a:rPr lang="en-US"/>
              <a:t>Icon</a:t>
            </a:r>
          </a:p>
        </p:txBody>
      </p:sp>
      <p:pic>
        <p:nvPicPr>
          <p:cNvPr id="15" name="Graphic 14">
            <a:extLst>
              <a:ext uri="{FF2B5EF4-FFF2-40B4-BE49-F238E27FC236}">
                <a16:creationId xmlns:a16="http://schemas.microsoft.com/office/drawing/2014/main" id="{A86CCEE6-58B9-6C4B-A9D9-003EBF362AD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8889" b="50024"/>
          <a:stretch/>
        </p:blipFill>
        <p:spPr>
          <a:xfrm>
            <a:off x="5486400" y="2604216"/>
            <a:ext cx="3657600" cy="2570503"/>
          </a:xfrm>
          <a:prstGeom prst="rect">
            <a:avLst/>
          </a:prstGeom>
        </p:spPr>
      </p:pic>
      <p:cxnSp>
        <p:nvCxnSpPr>
          <p:cNvPr id="14" name="Straight Connector 13">
            <a:extLst>
              <a:ext uri="{FF2B5EF4-FFF2-40B4-BE49-F238E27FC236}">
                <a16:creationId xmlns:a16="http://schemas.microsoft.com/office/drawing/2014/main" id="{BAFF478A-0A91-0C44-AC09-9734630D9963}"/>
              </a:ext>
            </a:extLst>
          </p:cNvPr>
          <p:cNvCxnSpPr/>
          <p:nvPr userDrawn="1"/>
        </p:nvCxnSpPr>
        <p:spPr>
          <a:xfrm>
            <a:off x="4023360" y="3707313"/>
            <a:ext cx="1097280" cy="0"/>
          </a:xfrm>
          <a:prstGeom prst="line">
            <a:avLst/>
          </a:prstGeom>
          <a:noFill/>
          <a:ln w="12700" cap="flat">
            <a:solidFill>
              <a:srgbClr val="FFD33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06021810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ighlight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7A3EC8-2301-5045-9ED8-268C3EB3BB92}"/>
              </a:ext>
            </a:extLst>
          </p:cNvPr>
          <p:cNvSpPr/>
          <p:nvPr userDrawn="1"/>
        </p:nvSpPr>
        <p:spPr>
          <a:xfrm>
            <a:off x="3552311" y="3010477"/>
            <a:ext cx="5349240" cy="1828800"/>
          </a:xfrm>
          <a:prstGeom prst="rect">
            <a:avLst/>
          </a:prstGeom>
          <a:solidFill>
            <a:srgbClr val="00539B"/>
          </a:solidFill>
          <a:ln w="12700" cap="flat">
            <a:noFill/>
            <a:miter lim="400000"/>
          </a:ln>
          <a:effectLst>
            <a:outerShdw blurRad="165100" dist="120225" dir="2705541" rotWithShape="0">
              <a:srgbClr val="A6AAA9">
                <a:alpha val="17801"/>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sp>
        <p:nvSpPr>
          <p:cNvPr id="6" name="Picture Placeholder 5">
            <a:extLst>
              <a:ext uri="{FF2B5EF4-FFF2-40B4-BE49-F238E27FC236}">
                <a16:creationId xmlns:a16="http://schemas.microsoft.com/office/drawing/2014/main" id="{DC1E7BFB-3FAD-DD4E-A128-0D3931DF4384}"/>
              </a:ext>
            </a:extLst>
          </p:cNvPr>
          <p:cNvSpPr>
            <a:spLocks noGrp="1"/>
          </p:cNvSpPr>
          <p:nvPr>
            <p:ph type="pic" sz="quarter" idx="10"/>
          </p:nvPr>
        </p:nvSpPr>
        <p:spPr>
          <a:xfrm>
            <a:off x="361437" y="1665859"/>
            <a:ext cx="3079737" cy="3173418"/>
          </a:xfrm>
          <a:prstGeom prst="rect">
            <a:avLst/>
          </a:prstGeom>
          <a:noFill/>
        </p:spPr>
        <p:txBody>
          <a:bodyPr/>
          <a:lstStyle/>
          <a:p>
            <a:endParaRPr lang="en-US"/>
          </a:p>
        </p:txBody>
      </p:sp>
      <p:sp>
        <p:nvSpPr>
          <p:cNvPr id="19" name="Text Placeholder 3">
            <a:extLst>
              <a:ext uri="{FF2B5EF4-FFF2-40B4-BE49-F238E27FC236}">
                <a16:creationId xmlns:a16="http://schemas.microsoft.com/office/drawing/2014/main" id="{14FBD7D1-B389-3A40-A1DD-8D9A2CDA762E}"/>
              </a:ext>
            </a:extLst>
          </p:cNvPr>
          <p:cNvSpPr>
            <a:spLocks noGrp="1"/>
          </p:cNvSpPr>
          <p:nvPr>
            <p:ph type="body" sz="quarter" idx="11" hasCustomPrompt="1"/>
          </p:nvPr>
        </p:nvSpPr>
        <p:spPr>
          <a:xfrm>
            <a:off x="361436" y="1179576"/>
            <a:ext cx="8511102" cy="457200"/>
          </a:xfrm>
        </p:spPr>
        <p:txBody>
          <a:bodyPr anchor="t">
            <a:noAutofit/>
          </a:bodyPr>
          <a:lstStyle>
            <a:lvl1pPr marL="0" indent="0" algn="l">
              <a:lnSpc>
                <a:spcPct val="80000"/>
              </a:lnSpc>
              <a:buNone/>
              <a:defRPr sz="1599"/>
            </a:lvl1pPr>
            <a:lvl4pPr marL="713732" indent="0" algn="ctr">
              <a:buNone/>
              <a:defRPr/>
            </a:lvl4pPr>
          </a:lstStyle>
          <a:p>
            <a:pPr lvl="0"/>
            <a:r>
              <a:rPr lang="en-US"/>
              <a:t>Click to edit Subtitle text</a:t>
            </a:r>
          </a:p>
        </p:txBody>
      </p:sp>
      <p:sp>
        <p:nvSpPr>
          <p:cNvPr id="4" name="Text Placeholder 3">
            <a:extLst>
              <a:ext uri="{FF2B5EF4-FFF2-40B4-BE49-F238E27FC236}">
                <a16:creationId xmlns:a16="http://schemas.microsoft.com/office/drawing/2014/main" id="{F2C434EE-EA59-9746-86B2-7243B345A097}"/>
              </a:ext>
            </a:extLst>
          </p:cNvPr>
          <p:cNvSpPr>
            <a:spLocks noGrp="1"/>
          </p:cNvSpPr>
          <p:nvPr>
            <p:ph type="body" sz="quarter" idx="12" hasCustomPrompt="1"/>
          </p:nvPr>
        </p:nvSpPr>
        <p:spPr>
          <a:xfrm>
            <a:off x="361436" y="184148"/>
            <a:ext cx="8511618" cy="822960"/>
          </a:xfrm>
        </p:spPr>
        <p:txBody>
          <a:bodyPr anchor="b">
            <a:noAutofit/>
          </a:bodyPr>
          <a:lstStyle>
            <a:lvl1pPr marL="0" indent="0">
              <a:lnSpc>
                <a:spcPct val="80000"/>
              </a:lnSpc>
              <a:buNone/>
              <a:defRPr sz="2800" b="0" i="0">
                <a:solidFill>
                  <a:srgbClr val="00539B"/>
                </a:solidFill>
                <a:latin typeface="Arial" panose="020B0604020202020204" pitchFamily="34" charset="0"/>
                <a:cs typeface="Arial" panose="020B0604020202020204" pitchFamily="34" charset="0"/>
              </a:defRPr>
            </a:lvl1pPr>
          </a:lstStyle>
          <a:p>
            <a:pPr lvl="0"/>
            <a:r>
              <a:rPr lang="en-US"/>
              <a:t>Click to edit Title Text</a:t>
            </a:r>
          </a:p>
        </p:txBody>
      </p:sp>
      <p:sp>
        <p:nvSpPr>
          <p:cNvPr id="7" name="Text Placeholder 6">
            <a:extLst>
              <a:ext uri="{FF2B5EF4-FFF2-40B4-BE49-F238E27FC236}">
                <a16:creationId xmlns:a16="http://schemas.microsoft.com/office/drawing/2014/main" id="{B4751915-8500-3345-B60D-1C5797435035}"/>
              </a:ext>
            </a:extLst>
          </p:cNvPr>
          <p:cNvSpPr>
            <a:spLocks noGrp="1"/>
          </p:cNvSpPr>
          <p:nvPr>
            <p:ph type="body" sz="quarter" idx="13" hasCustomPrompt="1"/>
          </p:nvPr>
        </p:nvSpPr>
        <p:spPr>
          <a:xfrm>
            <a:off x="3552311" y="1665859"/>
            <a:ext cx="5320743" cy="1242436"/>
          </a:xfrm>
        </p:spPr>
        <p:txBody>
          <a:bodyPr anchor="t">
            <a:noAutofit/>
          </a:bodyPr>
          <a:lstStyle>
            <a:lvl1pPr marL="0" indent="0">
              <a:lnSpc>
                <a:spcPct val="100000"/>
              </a:lnSpc>
              <a:buNone/>
              <a:defRPr sz="1400"/>
            </a:lvl1pPr>
          </a:lstStyle>
          <a:p>
            <a:pPr lvl="0"/>
            <a:r>
              <a:rPr lang="en-US"/>
              <a:t>Click to edit text</a:t>
            </a:r>
          </a:p>
        </p:txBody>
      </p:sp>
      <p:sp>
        <p:nvSpPr>
          <p:cNvPr id="14" name="Text Placeholder 6">
            <a:extLst>
              <a:ext uri="{FF2B5EF4-FFF2-40B4-BE49-F238E27FC236}">
                <a16:creationId xmlns:a16="http://schemas.microsoft.com/office/drawing/2014/main" id="{93DBE1C9-9757-144A-9C1E-B4AC57DB7A36}"/>
              </a:ext>
            </a:extLst>
          </p:cNvPr>
          <p:cNvSpPr>
            <a:spLocks noGrp="1"/>
          </p:cNvSpPr>
          <p:nvPr>
            <p:ph type="body" sz="quarter" idx="14" hasCustomPrompt="1"/>
          </p:nvPr>
        </p:nvSpPr>
        <p:spPr>
          <a:xfrm>
            <a:off x="3713018" y="3150916"/>
            <a:ext cx="4983018" cy="1503779"/>
          </a:xfrm>
        </p:spPr>
        <p:txBody>
          <a:bodyPr anchor="t">
            <a:noAutofit/>
          </a:bodyPr>
          <a:lstStyle>
            <a:lvl1pPr marL="0" indent="0">
              <a:lnSpc>
                <a:spcPct val="100000"/>
              </a:lnSpc>
              <a:buNone/>
              <a:defRPr sz="1400">
                <a:solidFill>
                  <a:schemeClr val="bg1"/>
                </a:solidFill>
              </a:defRPr>
            </a:lvl1pPr>
          </a:lstStyle>
          <a:p>
            <a:pPr lvl="0"/>
            <a:r>
              <a:rPr lang="en-US"/>
              <a:t>Click to edit highlighted text</a:t>
            </a:r>
          </a:p>
        </p:txBody>
      </p:sp>
      <p:pic>
        <p:nvPicPr>
          <p:cNvPr id="11" name="Graphic 10">
            <a:extLst>
              <a:ext uri="{FF2B5EF4-FFF2-40B4-BE49-F238E27FC236}">
                <a16:creationId xmlns:a16="http://schemas.microsoft.com/office/drawing/2014/main" id="{85737C7A-3CEF-F946-9741-9AC6A196742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5006" b="48529"/>
          <a:stretch/>
        </p:blipFill>
        <p:spPr>
          <a:xfrm>
            <a:off x="5989591" y="2978514"/>
            <a:ext cx="3154409" cy="2164986"/>
          </a:xfrm>
          <a:prstGeom prst="rect">
            <a:avLst/>
          </a:prstGeom>
        </p:spPr>
      </p:pic>
      <p:cxnSp>
        <p:nvCxnSpPr>
          <p:cNvPr id="12" name="Straight Connector 11">
            <a:extLst>
              <a:ext uri="{FF2B5EF4-FFF2-40B4-BE49-F238E27FC236}">
                <a16:creationId xmlns:a16="http://schemas.microsoft.com/office/drawing/2014/main" id="{2208D458-9E9A-B644-9603-76B98860570E}"/>
              </a:ext>
            </a:extLst>
          </p:cNvPr>
          <p:cNvCxnSpPr/>
          <p:nvPr userDrawn="1"/>
        </p:nvCxnSpPr>
        <p:spPr>
          <a:xfrm>
            <a:off x="361436" y="1117084"/>
            <a:ext cx="1097280" cy="0"/>
          </a:xfrm>
          <a:prstGeom prst="line">
            <a:avLst/>
          </a:prstGeom>
          <a:noFill/>
          <a:ln w="28575" cap="flat">
            <a:solidFill>
              <a:srgbClr val="FFD33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69143812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Cover HigherE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F7CD88-53EB-AD4F-815D-8C42E377740A}"/>
              </a:ext>
            </a:extLst>
          </p:cNvPr>
          <p:cNvPicPr>
            <a:picLocks noChangeAspect="1"/>
          </p:cNvPicPr>
          <p:nvPr userDrawn="1"/>
        </p:nvPicPr>
        <p:blipFill>
          <a:blip r:embed="rId2"/>
          <a:stretch>
            <a:fillRect/>
          </a:stretch>
        </p:blipFill>
        <p:spPr>
          <a:xfrm>
            <a:off x="1786" y="0"/>
            <a:ext cx="9140428" cy="5143500"/>
          </a:xfrm>
          <a:prstGeom prst="rect">
            <a:avLst/>
          </a:prstGeom>
        </p:spPr>
      </p:pic>
      <p:pic>
        <p:nvPicPr>
          <p:cNvPr id="10" name="Graphic 9">
            <a:extLst>
              <a:ext uri="{FF2B5EF4-FFF2-40B4-BE49-F238E27FC236}">
                <a16:creationId xmlns:a16="http://schemas.microsoft.com/office/drawing/2014/main" id="{33BE363A-8F5F-4F44-B1C0-1B2D5B3C0DE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800000" flipH="1">
            <a:off x="4791488" y="-3061549"/>
            <a:ext cx="6400800" cy="6400800"/>
          </a:xfrm>
          <a:prstGeom prst="rect">
            <a:avLst/>
          </a:prstGeom>
        </p:spPr>
      </p:pic>
      <p:pic>
        <p:nvPicPr>
          <p:cNvPr id="6" name="Graphic 5">
            <a:extLst>
              <a:ext uri="{FF2B5EF4-FFF2-40B4-BE49-F238E27FC236}">
                <a16:creationId xmlns:a16="http://schemas.microsoft.com/office/drawing/2014/main" id="{31E7AAA1-DE94-684C-BFF1-7F8E44245EAD}"/>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3108960" y="276125"/>
            <a:ext cx="3200400" cy="2330928"/>
          </a:xfrm>
          <a:prstGeom prst="rect">
            <a:avLst/>
          </a:prstGeom>
        </p:spPr>
      </p:pic>
      <p:sp>
        <p:nvSpPr>
          <p:cNvPr id="14" name="Title Text">
            <a:extLst>
              <a:ext uri="{FF2B5EF4-FFF2-40B4-BE49-F238E27FC236}">
                <a16:creationId xmlns:a16="http://schemas.microsoft.com/office/drawing/2014/main" id="{BAD16516-9E88-9346-857E-A8211C3D89F4}"/>
              </a:ext>
            </a:extLst>
          </p:cNvPr>
          <p:cNvSpPr>
            <a:spLocks noGrp="1"/>
          </p:cNvSpPr>
          <p:nvPr>
            <p:ph type="title" hasCustomPrompt="1"/>
          </p:nvPr>
        </p:nvSpPr>
        <p:spPr>
          <a:xfrm>
            <a:off x="684925" y="2330819"/>
            <a:ext cx="7774150" cy="104994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algn="ctr">
              <a:lnSpc>
                <a:spcPct val="100000"/>
              </a:lnSpc>
              <a:spcBef>
                <a:spcPts val="1948"/>
              </a:spcBef>
              <a:defRPr>
                <a:solidFill>
                  <a:schemeClr val="bg1"/>
                </a:solidFill>
              </a:defRPr>
            </a:lvl1pPr>
          </a:lstStyle>
          <a:p>
            <a:r>
              <a:t>Title Text</a:t>
            </a:r>
          </a:p>
        </p:txBody>
      </p:sp>
      <p:cxnSp>
        <p:nvCxnSpPr>
          <p:cNvPr id="5" name="Straight Connector 4">
            <a:extLst>
              <a:ext uri="{FF2B5EF4-FFF2-40B4-BE49-F238E27FC236}">
                <a16:creationId xmlns:a16="http://schemas.microsoft.com/office/drawing/2014/main" id="{B8F9AB13-62B3-1840-B6FB-E46244E5EDF1}"/>
              </a:ext>
            </a:extLst>
          </p:cNvPr>
          <p:cNvCxnSpPr/>
          <p:nvPr userDrawn="1"/>
        </p:nvCxnSpPr>
        <p:spPr>
          <a:xfrm>
            <a:off x="4160520" y="3587515"/>
            <a:ext cx="1097280" cy="0"/>
          </a:xfrm>
          <a:prstGeom prst="line">
            <a:avLst/>
          </a:prstGeom>
          <a:noFill/>
          <a:ln w="12700" cap="flat">
            <a:solidFill>
              <a:srgbClr val="FFD331"/>
            </a:solidFill>
            <a:prstDash val="solid"/>
            <a:miter lim="400000"/>
          </a:ln>
          <a:effectLst/>
          <a:sp3d/>
        </p:spPr>
        <p:style>
          <a:lnRef idx="0">
            <a:scrgbClr r="0" g="0" b="0"/>
          </a:lnRef>
          <a:fillRef idx="0">
            <a:scrgbClr r="0" g="0" b="0"/>
          </a:fillRef>
          <a:effectRef idx="0">
            <a:scrgbClr r="0" g="0" b="0"/>
          </a:effectRef>
          <a:fontRef idx="none"/>
        </p:style>
      </p:cxnSp>
      <p:sp>
        <p:nvSpPr>
          <p:cNvPr id="24" name="Body Level One…"/>
          <p:cNvSpPr>
            <a:spLocks noGrp="1"/>
          </p:cNvSpPr>
          <p:nvPr>
            <p:ph type="body" sz="quarter" idx="1" hasCustomPrompt="1"/>
          </p:nvPr>
        </p:nvSpPr>
        <p:spPr>
          <a:xfrm>
            <a:off x="684925" y="3794267"/>
            <a:ext cx="7774150" cy="756079"/>
          </a:xfrm>
          <a:prstGeom prst="rect">
            <a:avLst/>
          </a:prstGeom>
        </p:spPr>
        <p:txBody>
          <a:bodyPr anchor="t">
            <a:noAutofit/>
          </a:bodyPr>
          <a:lstStyle>
            <a:lvl1pPr marL="0" indent="0" algn="ctr">
              <a:lnSpc>
                <a:spcPct val="80000"/>
              </a:lnSpc>
              <a:spcBef>
                <a:spcPts val="1948"/>
              </a:spcBef>
              <a:buSzTx/>
              <a:buNone/>
              <a:defRPr sz="2000">
                <a:solidFill>
                  <a:schemeClr val="bg1"/>
                </a:solidFill>
              </a:defRPr>
            </a:lvl1pPr>
            <a:lvl2pPr marL="0" indent="85648" algn="ctr">
              <a:spcBef>
                <a:spcPts val="0"/>
              </a:spcBef>
              <a:buSzTx/>
              <a:buNone/>
              <a:defRPr/>
            </a:lvl2pPr>
            <a:lvl3pPr marL="0" indent="171296" algn="ctr">
              <a:spcBef>
                <a:spcPts val="0"/>
              </a:spcBef>
              <a:buSzTx/>
              <a:buNone/>
              <a:defRPr/>
            </a:lvl3pPr>
            <a:lvl4pPr marL="0" indent="256944" algn="ctr">
              <a:spcBef>
                <a:spcPts val="0"/>
              </a:spcBef>
              <a:buSzTx/>
              <a:buNone/>
              <a:defRPr/>
            </a:lvl4pPr>
            <a:lvl5pPr marL="0" indent="342591" algn="ctr">
              <a:spcBef>
                <a:spcPts val="0"/>
              </a:spcBef>
              <a:buSzTx/>
              <a:buNone/>
              <a:defRPr/>
            </a:lvl5pPr>
          </a:lstStyle>
          <a:p>
            <a:r>
              <a:rPr lang="en-US"/>
              <a:t>Subtitle here</a:t>
            </a:r>
          </a:p>
        </p:txBody>
      </p:sp>
    </p:spTree>
    <p:extLst>
      <p:ext uri="{BB962C8B-B14F-4D97-AF65-F5344CB8AC3E}">
        <p14:creationId xmlns:p14="http://schemas.microsoft.com/office/powerpoint/2010/main" val="2478178908"/>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lumn Char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0B4EE3A-D832-7E4A-BD59-07D5D2222DEB}"/>
              </a:ext>
            </a:extLst>
          </p:cNvPr>
          <p:cNvSpPr>
            <a:spLocks noGrp="1"/>
          </p:cNvSpPr>
          <p:nvPr>
            <p:ph type="title" hasCustomPrompt="1"/>
          </p:nvPr>
        </p:nvSpPr>
        <p:spPr>
          <a:xfrm>
            <a:off x="633414" y="283198"/>
            <a:ext cx="7877175" cy="795528"/>
          </a:xfrm>
        </p:spPr>
        <p:txBody>
          <a:bodyPr anchor="b">
            <a:noAutofit/>
          </a:bodyPr>
          <a:lstStyle>
            <a:lvl1pPr>
              <a:lnSpc>
                <a:spcPct val="80000"/>
              </a:lnSpc>
              <a:spcBef>
                <a:spcPts val="1948"/>
              </a:spcBef>
              <a:defRPr sz="2800"/>
            </a:lvl1pPr>
          </a:lstStyle>
          <a:p>
            <a:r>
              <a:rPr lang="en-US"/>
              <a:t>Three-Column Chart – Title Text</a:t>
            </a:r>
          </a:p>
        </p:txBody>
      </p:sp>
      <p:sp>
        <p:nvSpPr>
          <p:cNvPr id="5" name="Text Placeholder 4">
            <a:extLst>
              <a:ext uri="{FF2B5EF4-FFF2-40B4-BE49-F238E27FC236}">
                <a16:creationId xmlns:a16="http://schemas.microsoft.com/office/drawing/2014/main" id="{A90F82C5-78BC-B748-8C08-052578255CA0}"/>
              </a:ext>
            </a:extLst>
          </p:cNvPr>
          <p:cNvSpPr>
            <a:spLocks noGrp="1"/>
          </p:cNvSpPr>
          <p:nvPr>
            <p:ph type="body" sz="quarter" idx="10" hasCustomPrompt="1"/>
          </p:nvPr>
        </p:nvSpPr>
        <p:spPr>
          <a:xfrm>
            <a:off x="639928" y="1668633"/>
            <a:ext cx="2560320" cy="327025"/>
          </a:xfrm>
          <a:solidFill>
            <a:srgbClr val="00539B"/>
          </a:solidFill>
        </p:spPr>
        <p:txBody>
          <a:bodyPr anchor="t">
            <a:normAutofit/>
          </a:bodyPr>
          <a:lstStyle>
            <a:lvl1pPr marL="0" indent="0" algn="ctr">
              <a:lnSpc>
                <a:spcPct val="100000"/>
              </a:lnSpc>
              <a:buNone/>
              <a:defRPr sz="1600">
                <a:solidFill>
                  <a:schemeClr val="bg1"/>
                </a:solidFill>
              </a:defRPr>
            </a:lvl1pPr>
          </a:lstStyle>
          <a:p>
            <a:pPr lvl="0"/>
            <a:r>
              <a:rPr lang="en-US"/>
              <a:t>Click to edit Header text</a:t>
            </a:r>
          </a:p>
        </p:txBody>
      </p:sp>
      <p:sp>
        <p:nvSpPr>
          <p:cNvPr id="8" name="Text Placeholder 4">
            <a:extLst>
              <a:ext uri="{FF2B5EF4-FFF2-40B4-BE49-F238E27FC236}">
                <a16:creationId xmlns:a16="http://schemas.microsoft.com/office/drawing/2014/main" id="{663A5994-FCA5-A844-9884-E3FFE003AD10}"/>
              </a:ext>
            </a:extLst>
          </p:cNvPr>
          <p:cNvSpPr>
            <a:spLocks noGrp="1"/>
          </p:cNvSpPr>
          <p:nvPr>
            <p:ph type="body" sz="quarter" idx="11" hasCustomPrompt="1"/>
          </p:nvPr>
        </p:nvSpPr>
        <p:spPr>
          <a:xfrm>
            <a:off x="3291840" y="1668633"/>
            <a:ext cx="2560320" cy="327025"/>
          </a:xfrm>
          <a:solidFill>
            <a:srgbClr val="00539B"/>
          </a:solidFill>
        </p:spPr>
        <p:txBody>
          <a:bodyPr anchor="t">
            <a:normAutofit/>
          </a:bodyPr>
          <a:lstStyle>
            <a:lvl1pPr marL="0" indent="0" algn="ctr">
              <a:lnSpc>
                <a:spcPct val="100000"/>
              </a:lnSpc>
              <a:buNone/>
              <a:defRPr sz="1600">
                <a:solidFill>
                  <a:schemeClr val="bg1"/>
                </a:solidFill>
              </a:defRPr>
            </a:lvl1pPr>
          </a:lstStyle>
          <a:p>
            <a:pPr lvl="0"/>
            <a:r>
              <a:rPr lang="en-US"/>
              <a:t>Click to edit Header text</a:t>
            </a:r>
          </a:p>
        </p:txBody>
      </p:sp>
      <p:sp>
        <p:nvSpPr>
          <p:cNvPr id="9" name="Text Placeholder 8">
            <a:extLst>
              <a:ext uri="{FF2B5EF4-FFF2-40B4-BE49-F238E27FC236}">
                <a16:creationId xmlns:a16="http://schemas.microsoft.com/office/drawing/2014/main" id="{3EAA5D48-EA2E-3040-9CC5-7D4E69C618F6}"/>
              </a:ext>
            </a:extLst>
          </p:cNvPr>
          <p:cNvSpPr>
            <a:spLocks noGrp="1"/>
          </p:cNvSpPr>
          <p:nvPr>
            <p:ph type="body" sz="quarter" idx="12" hasCustomPrompt="1"/>
          </p:nvPr>
        </p:nvSpPr>
        <p:spPr>
          <a:xfrm>
            <a:off x="639638" y="2040642"/>
            <a:ext cx="2560320" cy="731520"/>
          </a:xfrm>
        </p:spPr>
        <p:txBody>
          <a:bodyPr anchor="t">
            <a:noAutofit/>
          </a:bodyPr>
          <a:lstStyle>
            <a:lvl1pPr marL="0" indent="0">
              <a:lnSpc>
                <a:spcPct val="100000"/>
              </a:lnSpc>
              <a:buNone/>
              <a:defRPr sz="1400"/>
            </a:lvl1pPr>
          </a:lstStyle>
          <a:p>
            <a:pPr lvl="0"/>
            <a:r>
              <a:rPr lang="en-US"/>
              <a:t>Click to edit text</a:t>
            </a:r>
          </a:p>
        </p:txBody>
      </p:sp>
      <p:sp>
        <p:nvSpPr>
          <p:cNvPr id="10" name="Text Placeholder 8">
            <a:extLst>
              <a:ext uri="{FF2B5EF4-FFF2-40B4-BE49-F238E27FC236}">
                <a16:creationId xmlns:a16="http://schemas.microsoft.com/office/drawing/2014/main" id="{3B6CC81F-2626-974C-9545-93A33AFA909D}"/>
              </a:ext>
            </a:extLst>
          </p:cNvPr>
          <p:cNvSpPr>
            <a:spLocks noGrp="1"/>
          </p:cNvSpPr>
          <p:nvPr>
            <p:ph type="body" sz="quarter" idx="13" hasCustomPrompt="1"/>
          </p:nvPr>
        </p:nvSpPr>
        <p:spPr>
          <a:xfrm>
            <a:off x="3291840" y="2040642"/>
            <a:ext cx="2560320" cy="731520"/>
          </a:xfrm>
        </p:spPr>
        <p:txBody>
          <a:bodyPr anchor="t">
            <a:noAutofit/>
          </a:bodyPr>
          <a:lstStyle>
            <a:lvl1pPr marL="0" indent="0">
              <a:lnSpc>
                <a:spcPct val="100000"/>
              </a:lnSpc>
              <a:buNone/>
              <a:defRPr sz="1400"/>
            </a:lvl1pPr>
          </a:lstStyle>
          <a:p>
            <a:pPr lvl="0"/>
            <a:r>
              <a:rPr lang="en-US"/>
              <a:t>Click to edit text</a:t>
            </a:r>
          </a:p>
        </p:txBody>
      </p:sp>
      <p:sp>
        <p:nvSpPr>
          <p:cNvPr id="11" name="Text Placeholder 8">
            <a:extLst>
              <a:ext uri="{FF2B5EF4-FFF2-40B4-BE49-F238E27FC236}">
                <a16:creationId xmlns:a16="http://schemas.microsoft.com/office/drawing/2014/main" id="{A0743945-8F81-8C4B-8D76-1AA4D3E1473D}"/>
              </a:ext>
            </a:extLst>
          </p:cNvPr>
          <p:cNvSpPr>
            <a:spLocks noGrp="1"/>
          </p:cNvSpPr>
          <p:nvPr>
            <p:ph type="body" sz="quarter" idx="14" hasCustomPrompt="1"/>
          </p:nvPr>
        </p:nvSpPr>
        <p:spPr>
          <a:xfrm>
            <a:off x="639638" y="2862130"/>
            <a:ext cx="2560320" cy="731520"/>
          </a:xfrm>
        </p:spPr>
        <p:txBody>
          <a:bodyPr anchor="t">
            <a:noAutofit/>
          </a:bodyPr>
          <a:lstStyle>
            <a:lvl1pPr marL="0" indent="0">
              <a:lnSpc>
                <a:spcPct val="100000"/>
              </a:lnSpc>
              <a:buNone/>
              <a:defRPr sz="1400"/>
            </a:lvl1pPr>
          </a:lstStyle>
          <a:p>
            <a:pPr lvl="0"/>
            <a:r>
              <a:rPr lang="en-US"/>
              <a:t>Click to edit text</a:t>
            </a:r>
          </a:p>
        </p:txBody>
      </p:sp>
      <p:sp>
        <p:nvSpPr>
          <p:cNvPr id="12" name="Text Placeholder 8">
            <a:extLst>
              <a:ext uri="{FF2B5EF4-FFF2-40B4-BE49-F238E27FC236}">
                <a16:creationId xmlns:a16="http://schemas.microsoft.com/office/drawing/2014/main" id="{9FB48B01-FEE7-974F-9D32-B7C0DDDB7B8F}"/>
              </a:ext>
            </a:extLst>
          </p:cNvPr>
          <p:cNvSpPr>
            <a:spLocks noGrp="1"/>
          </p:cNvSpPr>
          <p:nvPr>
            <p:ph type="body" sz="quarter" idx="15" hasCustomPrompt="1"/>
          </p:nvPr>
        </p:nvSpPr>
        <p:spPr>
          <a:xfrm>
            <a:off x="3291840" y="2862130"/>
            <a:ext cx="2560320" cy="731520"/>
          </a:xfrm>
        </p:spPr>
        <p:txBody>
          <a:bodyPr anchor="t">
            <a:noAutofit/>
          </a:bodyPr>
          <a:lstStyle>
            <a:lvl1pPr marL="0" indent="0">
              <a:lnSpc>
                <a:spcPct val="100000"/>
              </a:lnSpc>
              <a:buNone/>
              <a:defRPr sz="1400"/>
            </a:lvl1pPr>
          </a:lstStyle>
          <a:p>
            <a:pPr lvl="0"/>
            <a:r>
              <a:rPr lang="en-US"/>
              <a:t>Click to edit text</a:t>
            </a:r>
          </a:p>
        </p:txBody>
      </p:sp>
      <p:sp>
        <p:nvSpPr>
          <p:cNvPr id="13" name="Text Placeholder 8">
            <a:extLst>
              <a:ext uri="{FF2B5EF4-FFF2-40B4-BE49-F238E27FC236}">
                <a16:creationId xmlns:a16="http://schemas.microsoft.com/office/drawing/2014/main" id="{75BE5DEA-FA26-0F44-AA15-8A28ACC00076}"/>
              </a:ext>
            </a:extLst>
          </p:cNvPr>
          <p:cNvSpPr>
            <a:spLocks noGrp="1"/>
          </p:cNvSpPr>
          <p:nvPr>
            <p:ph type="body" sz="quarter" idx="16" hasCustomPrompt="1"/>
          </p:nvPr>
        </p:nvSpPr>
        <p:spPr>
          <a:xfrm>
            <a:off x="633414" y="3682928"/>
            <a:ext cx="2560320" cy="777240"/>
          </a:xfrm>
        </p:spPr>
        <p:txBody>
          <a:bodyPr anchor="t">
            <a:noAutofit/>
          </a:bodyPr>
          <a:lstStyle>
            <a:lvl1pPr marL="0" indent="0">
              <a:lnSpc>
                <a:spcPct val="100000"/>
              </a:lnSpc>
              <a:buNone/>
              <a:defRPr sz="1400"/>
            </a:lvl1pPr>
          </a:lstStyle>
          <a:p>
            <a:pPr lvl="0"/>
            <a:r>
              <a:rPr lang="en-US"/>
              <a:t>Click to edit text</a:t>
            </a:r>
          </a:p>
        </p:txBody>
      </p:sp>
      <p:sp>
        <p:nvSpPr>
          <p:cNvPr id="14" name="Text Placeholder 8">
            <a:extLst>
              <a:ext uri="{FF2B5EF4-FFF2-40B4-BE49-F238E27FC236}">
                <a16:creationId xmlns:a16="http://schemas.microsoft.com/office/drawing/2014/main" id="{CE26EE3C-59F8-5E48-9F7A-2FABFC01B2EE}"/>
              </a:ext>
            </a:extLst>
          </p:cNvPr>
          <p:cNvSpPr>
            <a:spLocks noGrp="1"/>
          </p:cNvSpPr>
          <p:nvPr>
            <p:ph type="body" sz="quarter" idx="17" hasCustomPrompt="1"/>
          </p:nvPr>
        </p:nvSpPr>
        <p:spPr>
          <a:xfrm>
            <a:off x="3291840" y="3682928"/>
            <a:ext cx="2560320" cy="777240"/>
          </a:xfrm>
        </p:spPr>
        <p:txBody>
          <a:bodyPr anchor="t">
            <a:noAutofit/>
          </a:bodyPr>
          <a:lstStyle>
            <a:lvl1pPr marL="0" indent="0">
              <a:lnSpc>
                <a:spcPct val="100000"/>
              </a:lnSpc>
              <a:buNone/>
              <a:defRPr sz="1400"/>
            </a:lvl1pPr>
          </a:lstStyle>
          <a:p>
            <a:pPr lvl="0"/>
            <a:r>
              <a:rPr lang="en-US"/>
              <a:t>Click to edit text</a:t>
            </a:r>
          </a:p>
        </p:txBody>
      </p:sp>
      <p:sp>
        <p:nvSpPr>
          <p:cNvPr id="15" name="Picture Placeholder 23">
            <a:extLst>
              <a:ext uri="{FF2B5EF4-FFF2-40B4-BE49-F238E27FC236}">
                <a16:creationId xmlns:a16="http://schemas.microsoft.com/office/drawing/2014/main" id="{DC4B71B3-A79D-3748-96BD-87E59DEAB14E}"/>
              </a:ext>
            </a:extLst>
          </p:cNvPr>
          <p:cNvSpPr>
            <a:spLocks noGrp="1" noChangeAspect="1"/>
          </p:cNvSpPr>
          <p:nvPr>
            <p:ph type="pic" sz="quarter" idx="18" hasCustomPrompt="1"/>
          </p:nvPr>
        </p:nvSpPr>
        <p:spPr>
          <a:xfrm>
            <a:off x="4310743" y="1181965"/>
            <a:ext cx="522514" cy="457200"/>
          </a:xfrm>
          <a:prstGeom prst="rect">
            <a:avLst/>
          </a:prstGeom>
          <a:noFill/>
        </p:spPr>
        <p:txBody>
          <a:bodyPr>
            <a:normAutofit/>
          </a:bodyPr>
          <a:lstStyle>
            <a:lvl1pPr marL="0" indent="0">
              <a:buNone/>
              <a:defRPr sz="800"/>
            </a:lvl1pPr>
          </a:lstStyle>
          <a:p>
            <a:r>
              <a:rPr lang="en-US"/>
              <a:t>Icon</a:t>
            </a:r>
          </a:p>
        </p:txBody>
      </p:sp>
      <p:sp>
        <p:nvSpPr>
          <p:cNvPr id="16" name="Picture Placeholder 23">
            <a:extLst>
              <a:ext uri="{FF2B5EF4-FFF2-40B4-BE49-F238E27FC236}">
                <a16:creationId xmlns:a16="http://schemas.microsoft.com/office/drawing/2014/main" id="{032C6E26-2301-3B4F-9C5F-46ECFC77816D}"/>
              </a:ext>
            </a:extLst>
          </p:cNvPr>
          <p:cNvSpPr>
            <a:spLocks noGrp="1" noChangeAspect="1"/>
          </p:cNvSpPr>
          <p:nvPr>
            <p:ph type="pic" sz="quarter" idx="19" hasCustomPrompt="1"/>
          </p:nvPr>
        </p:nvSpPr>
        <p:spPr>
          <a:xfrm>
            <a:off x="1658831" y="1181965"/>
            <a:ext cx="522514" cy="457200"/>
          </a:xfrm>
          <a:prstGeom prst="rect">
            <a:avLst/>
          </a:prstGeom>
          <a:noFill/>
        </p:spPr>
        <p:txBody>
          <a:bodyPr>
            <a:normAutofit/>
          </a:bodyPr>
          <a:lstStyle>
            <a:lvl1pPr marL="0" indent="0">
              <a:buNone/>
              <a:defRPr sz="800"/>
            </a:lvl1pPr>
          </a:lstStyle>
          <a:p>
            <a:r>
              <a:rPr lang="en-US"/>
              <a:t>Icon</a:t>
            </a:r>
          </a:p>
        </p:txBody>
      </p:sp>
      <p:sp>
        <p:nvSpPr>
          <p:cNvPr id="17" name="Picture Placeholder 23">
            <a:extLst>
              <a:ext uri="{FF2B5EF4-FFF2-40B4-BE49-F238E27FC236}">
                <a16:creationId xmlns:a16="http://schemas.microsoft.com/office/drawing/2014/main" id="{3BED963C-4DEB-0C4E-B06D-48410603F26C}"/>
              </a:ext>
            </a:extLst>
          </p:cNvPr>
          <p:cNvSpPr>
            <a:spLocks noGrp="1" noChangeAspect="1"/>
          </p:cNvSpPr>
          <p:nvPr>
            <p:ph type="pic" sz="quarter" idx="20" hasCustomPrompt="1"/>
          </p:nvPr>
        </p:nvSpPr>
        <p:spPr>
          <a:xfrm>
            <a:off x="6960513" y="1181965"/>
            <a:ext cx="522514" cy="457200"/>
          </a:xfrm>
          <a:prstGeom prst="rect">
            <a:avLst/>
          </a:prstGeom>
          <a:noFill/>
        </p:spPr>
        <p:txBody>
          <a:bodyPr>
            <a:normAutofit/>
          </a:bodyPr>
          <a:lstStyle>
            <a:lvl1pPr marL="0" indent="0">
              <a:buNone/>
              <a:defRPr sz="800"/>
            </a:lvl1pPr>
          </a:lstStyle>
          <a:p>
            <a:r>
              <a:rPr lang="en-US"/>
              <a:t>Icon</a:t>
            </a:r>
          </a:p>
        </p:txBody>
      </p:sp>
      <p:sp>
        <p:nvSpPr>
          <p:cNvPr id="18" name="Text Placeholder 4">
            <a:extLst>
              <a:ext uri="{FF2B5EF4-FFF2-40B4-BE49-F238E27FC236}">
                <a16:creationId xmlns:a16="http://schemas.microsoft.com/office/drawing/2014/main" id="{314D20EB-F3B0-9741-9667-0FF4688AABEB}"/>
              </a:ext>
            </a:extLst>
          </p:cNvPr>
          <p:cNvSpPr>
            <a:spLocks noGrp="1"/>
          </p:cNvSpPr>
          <p:nvPr>
            <p:ph type="body" sz="quarter" idx="21" hasCustomPrompt="1"/>
          </p:nvPr>
        </p:nvSpPr>
        <p:spPr>
          <a:xfrm>
            <a:off x="5941610" y="1668632"/>
            <a:ext cx="2560320" cy="327025"/>
          </a:xfrm>
          <a:solidFill>
            <a:srgbClr val="00539B"/>
          </a:solidFill>
        </p:spPr>
        <p:txBody>
          <a:bodyPr anchor="t">
            <a:normAutofit/>
          </a:bodyPr>
          <a:lstStyle>
            <a:lvl1pPr marL="0" indent="0" algn="ctr">
              <a:lnSpc>
                <a:spcPct val="100000"/>
              </a:lnSpc>
              <a:buNone/>
              <a:defRPr sz="1600">
                <a:solidFill>
                  <a:schemeClr val="bg1"/>
                </a:solidFill>
              </a:defRPr>
            </a:lvl1pPr>
          </a:lstStyle>
          <a:p>
            <a:pPr lvl="0"/>
            <a:r>
              <a:rPr lang="en-US"/>
              <a:t>Click to edit Header text</a:t>
            </a:r>
          </a:p>
        </p:txBody>
      </p:sp>
      <p:sp>
        <p:nvSpPr>
          <p:cNvPr id="19" name="Text Placeholder 8">
            <a:extLst>
              <a:ext uri="{FF2B5EF4-FFF2-40B4-BE49-F238E27FC236}">
                <a16:creationId xmlns:a16="http://schemas.microsoft.com/office/drawing/2014/main" id="{17B33BA0-77F8-0748-8792-DDAC018BDB50}"/>
              </a:ext>
            </a:extLst>
          </p:cNvPr>
          <p:cNvSpPr>
            <a:spLocks noGrp="1"/>
          </p:cNvSpPr>
          <p:nvPr>
            <p:ph type="body" sz="quarter" idx="22" hasCustomPrompt="1"/>
          </p:nvPr>
        </p:nvSpPr>
        <p:spPr>
          <a:xfrm>
            <a:off x="5941610" y="2040642"/>
            <a:ext cx="2560320" cy="731520"/>
          </a:xfrm>
        </p:spPr>
        <p:txBody>
          <a:bodyPr anchor="t">
            <a:noAutofit/>
          </a:bodyPr>
          <a:lstStyle>
            <a:lvl1pPr marL="0" indent="0">
              <a:lnSpc>
                <a:spcPct val="100000"/>
              </a:lnSpc>
              <a:buNone/>
              <a:defRPr sz="1400"/>
            </a:lvl1pPr>
          </a:lstStyle>
          <a:p>
            <a:pPr lvl="0"/>
            <a:r>
              <a:rPr lang="en-US"/>
              <a:t>Click to edit text</a:t>
            </a:r>
          </a:p>
        </p:txBody>
      </p:sp>
      <p:sp>
        <p:nvSpPr>
          <p:cNvPr id="20" name="Text Placeholder 8">
            <a:extLst>
              <a:ext uri="{FF2B5EF4-FFF2-40B4-BE49-F238E27FC236}">
                <a16:creationId xmlns:a16="http://schemas.microsoft.com/office/drawing/2014/main" id="{7E8B6BDC-0EAE-594C-AEC8-DB583F50D180}"/>
              </a:ext>
            </a:extLst>
          </p:cNvPr>
          <p:cNvSpPr>
            <a:spLocks noGrp="1"/>
          </p:cNvSpPr>
          <p:nvPr>
            <p:ph type="body" sz="quarter" idx="23" hasCustomPrompt="1"/>
          </p:nvPr>
        </p:nvSpPr>
        <p:spPr>
          <a:xfrm>
            <a:off x="5941610" y="2862130"/>
            <a:ext cx="2560320" cy="731520"/>
          </a:xfrm>
        </p:spPr>
        <p:txBody>
          <a:bodyPr anchor="t">
            <a:noAutofit/>
          </a:bodyPr>
          <a:lstStyle>
            <a:lvl1pPr marL="0" indent="0">
              <a:lnSpc>
                <a:spcPct val="100000"/>
              </a:lnSpc>
              <a:buNone/>
              <a:defRPr sz="1400"/>
            </a:lvl1pPr>
          </a:lstStyle>
          <a:p>
            <a:pPr lvl="0"/>
            <a:r>
              <a:rPr lang="en-US"/>
              <a:t>Click to edit text</a:t>
            </a:r>
          </a:p>
        </p:txBody>
      </p:sp>
      <p:sp>
        <p:nvSpPr>
          <p:cNvPr id="21" name="Text Placeholder 8">
            <a:extLst>
              <a:ext uri="{FF2B5EF4-FFF2-40B4-BE49-F238E27FC236}">
                <a16:creationId xmlns:a16="http://schemas.microsoft.com/office/drawing/2014/main" id="{CE8F8BB1-BF57-3F4B-9C7D-CC838F7449D1}"/>
              </a:ext>
            </a:extLst>
          </p:cNvPr>
          <p:cNvSpPr>
            <a:spLocks noGrp="1"/>
          </p:cNvSpPr>
          <p:nvPr>
            <p:ph type="body" sz="quarter" idx="24" hasCustomPrompt="1"/>
          </p:nvPr>
        </p:nvSpPr>
        <p:spPr>
          <a:xfrm>
            <a:off x="5941610" y="3682928"/>
            <a:ext cx="2560320" cy="777240"/>
          </a:xfrm>
        </p:spPr>
        <p:txBody>
          <a:bodyPr anchor="t">
            <a:noAutofit/>
          </a:bodyPr>
          <a:lstStyle>
            <a:lvl1pPr marL="0" indent="0">
              <a:lnSpc>
                <a:spcPct val="100000"/>
              </a:lnSpc>
              <a:buNone/>
              <a:defRPr sz="1400"/>
            </a:lvl1pPr>
          </a:lstStyle>
          <a:p>
            <a:pPr lvl="0"/>
            <a:r>
              <a:rPr lang="en-US"/>
              <a:t>Click to edit text</a:t>
            </a:r>
          </a:p>
        </p:txBody>
      </p:sp>
      <p:cxnSp>
        <p:nvCxnSpPr>
          <p:cNvPr id="22" name="Straight Connector 21">
            <a:extLst>
              <a:ext uri="{FF2B5EF4-FFF2-40B4-BE49-F238E27FC236}">
                <a16:creationId xmlns:a16="http://schemas.microsoft.com/office/drawing/2014/main" id="{6BB25FD4-D7F7-F64D-BE3E-D71C5C01F258}"/>
              </a:ext>
            </a:extLst>
          </p:cNvPr>
          <p:cNvCxnSpPr/>
          <p:nvPr userDrawn="1"/>
        </p:nvCxnSpPr>
        <p:spPr>
          <a:xfrm>
            <a:off x="3246361" y="2040642"/>
            <a:ext cx="0" cy="2468880"/>
          </a:xfrm>
          <a:prstGeom prst="line">
            <a:avLst/>
          </a:prstGeom>
          <a:noFill/>
          <a:ln w="6350" cap="flat">
            <a:solidFill>
              <a:schemeClr val="tx1">
                <a:lumMod val="75000"/>
                <a:lumOff val="2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5A6740F8-1D5D-DD48-A8AF-F84C572ABAB6}"/>
              </a:ext>
            </a:extLst>
          </p:cNvPr>
          <p:cNvCxnSpPr/>
          <p:nvPr userDrawn="1"/>
        </p:nvCxnSpPr>
        <p:spPr>
          <a:xfrm>
            <a:off x="5892469" y="2040642"/>
            <a:ext cx="0" cy="2468880"/>
          </a:xfrm>
          <a:prstGeom prst="line">
            <a:avLst/>
          </a:prstGeom>
          <a:noFill/>
          <a:ln w="6350" cap="flat">
            <a:solidFill>
              <a:schemeClr val="tx1">
                <a:lumMod val="75000"/>
                <a:lumOff val="2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7" name="Straight Connector 26">
            <a:extLst>
              <a:ext uri="{FF2B5EF4-FFF2-40B4-BE49-F238E27FC236}">
                <a16:creationId xmlns:a16="http://schemas.microsoft.com/office/drawing/2014/main" id="{AFA30CA5-8CE5-204E-99BC-AFBD238AA39A}"/>
              </a:ext>
            </a:extLst>
          </p:cNvPr>
          <p:cNvCxnSpPr/>
          <p:nvPr userDrawn="1"/>
        </p:nvCxnSpPr>
        <p:spPr>
          <a:xfrm>
            <a:off x="4023360" y="1117084"/>
            <a:ext cx="1097280" cy="0"/>
          </a:xfrm>
          <a:prstGeom prst="line">
            <a:avLst/>
          </a:prstGeom>
          <a:noFill/>
          <a:ln w="28575" cap="flat">
            <a:solidFill>
              <a:srgbClr val="FFD33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85958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442218-69EC-044B-9F60-3A4C18429DE0}"/>
              </a:ext>
            </a:extLst>
          </p:cNvPr>
          <p:cNvSpPr/>
          <p:nvPr userDrawn="1"/>
        </p:nvSpPr>
        <p:spPr>
          <a:xfrm>
            <a:off x="0" y="0"/>
            <a:ext cx="9144001" cy="2747244"/>
          </a:xfrm>
          <a:prstGeom prst="rect">
            <a:avLst/>
          </a:prstGeom>
          <a:solidFill>
            <a:srgbClr val="00539B"/>
          </a:solidFill>
          <a:ln w="12700" cap="flat">
            <a:noFill/>
            <a:miter lim="400000"/>
          </a:ln>
          <a:effectLst>
            <a:outerShdw blurRad="165100" dist="120225" dir="2705541" rotWithShape="0">
              <a:srgbClr val="A6AAA9">
                <a:alpha val="17801"/>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pic>
        <p:nvPicPr>
          <p:cNvPr id="3" name="Graphic 2">
            <a:extLst>
              <a:ext uri="{FF2B5EF4-FFF2-40B4-BE49-F238E27FC236}">
                <a16:creationId xmlns:a16="http://schemas.microsoft.com/office/drawing/2014/main" id="{9F12D3FA-0A8B-214A-BE47-C7426AB004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8889" b="14079"/>
          <a:stretch/>
        </p:blipFill>
        <p:spPr>
          <a:xfrm>
            <a:off x="5486400" y="175495"/>
            <a:ext cx="3657600" cy="4419365"/>
          </a:xfrm>
          <a:prstGeom prst="rect">
            <a:avLst/>
          </a:prstGeom>
        </p:spPr>
      </p:pic>
      <p:sp>
        <p:nvSpPr>
          <p:cNvPr id="9" name="Picture Placeholder 5">
            <a:extLst>
              <a:ext uri="{FF2B5EF4-FFF2-40B4-BE49-F238E27FC236}">
                <a16:creationId xmlns:a16="http://schemas.microsoft.com/office/drawing/2014/main" id="{67945C3A-ECF5-5D48-9082-9B52F6714006}"/>
              </a:ext>
            </a:extLst>
          </p:cNvPr>
          <p:cNvSpPr>
            <a:spLocks noGrp="1" noChangeAspect="1"/>
          </p:cNvSpPr>
          <p:nvPr>
            <p:ph type="pic" sz="quarter" idx="12" hasCustomPrompt="1"/>
          </p:nvPr>
        </p:nvSpPr>
        <p:spPr>
          <a:xfrm>
            <a:off x="3657600" y="1342542"/>
            <a:ext cx="1828800" cy="1828800"/>
          </a:xfrm>
          <a:prstGeom prst="ellipse">
            <a:avLst/>
          </a:prstGeom>
          <a:solidFill>
            <a:schemeClr val="bg2"/>
          </a:solidFill>
          <a:ln w="19050">
            <a:solidFill>
              <a:srgbClr val="FFD331"/>
            </a:solidFill>
          </a:ln>
        </p:spPr>
        <p:txBody>
          <a:bodyPr>
            <a:normAutofit/>
          </a:bodyPr>
          <a:lstStyle>
            <a:lvl1pPr>
              <a:defRPr sz="1600"/>
            </a:lvl1pPr>
          </a:lstStyle>
          <a:p>
            <a:r>
              <a:rPr lang="en-US"/>
              <a:t>Insert profile picture</a:t>
            </a:r>
          </a:p>
        </p:txBody>
      </p:sp>
      <p:sp>
        <p:nvSpPr>
          <p:cNvPr id="7" name="Title Text">
            <a:extLst>
              <a:ext uri="{FF2B5EF4-FFF2-40B4-BE49-F238E27FC236}">
                <a16:creationId xmlns:a16="http://schemas.microsoft.com/office/drawing/2014/main" id="{CFA2A95E-2F7F-6243-A99C-2F70AC3D01CB}"/>
              </a:ext>
            </a:extLst>
          </p:cNvPr>
          <p:cNvSpPr>
            <a:spLocks noGrp="1"/>
          </p:cNvSpPr>
          <p:nvPr>
            <p:ph type="title" hasCustomPrompt="1"/>
          </p:nvPr>
        </p:nvSpPr>
        <p:spPr>
          <a:xfrm>
            <a:off x="870566" y="3278958"/>
            <a:ext cx="7402867" cy="388938"/>
          </a:xfrm>
          <a:prstGeom prst="rect">
            <a:avLst/>
          </a:prstGeom>
        </p:spPr>
        <p:txBody>
          <a:bodyPr anchor="ctr">
            <a:noAutofit/>
          </a:bodyPr>
          <a:lstStyle>
            <a:lvl1pPr>
              <a:lnSpc>
                <a:spcPct val="100000"/>
              </a:lnSpc>
              <a:defRPr sz="1400" b="1">
                <a:solidFill>
                  <a:srgbClr val="00539B"/>
                </a:solidFill>
              </a:defRPr>
            </a:lvl1pPr>
          </a:lstStyle>
          <a:p>
            <a:r>
              <a:rPr lang="en-US"/>
              <a:t>Enter your title/role</a:t>
            </a:r>
            <a:endParaRPr/>
          </a:p>
        </p:txBody>
      </p:sp>
      <p:sp>
        <p:nvSpPr>
          <p:cNvPr id="8" name="Text Placeholder 3">
            <a:extLst>
              <a:ext uri="{FF2B5EF4-FFF2-40B4-BE49-F238E27FC236}">
                <a16:creationId xmlns:a16="http://schemas.microsoft.com/office/drawing/2014/main" id="{F05B503C-770B-6B41-ACD0-1A2FF677EAE6}"/>
              </a:ext>
            </a:extLst>
          </p:cNvPr>
          <p:cNvSpPr>
            <a:spLocks noGrp="1"/>
          </p:cNvSpPr>
          <p:nvPr>
            <p:ph type="body" sz="quarter" idx="13" hasCustomPrompt="1"/>
          </p:nvPr>
        </p:nvSpPr>
        <p:spPr>
          <a:xfrm>
            <a:off x="1578391" y="3812285"/>
            <a:ext cx="2499360" cy="318036"/>
          </a:xfrm>
        </p:spPr>
        <p:txBody>
          <a:bodyPr anchor="t" anchorCtr="0">
            <a:spAutoFit/>
          </a:bodyPr>
          <a:lstStyle>
            <a:lvl1pPr marL="0" indent="0">
              <a:lnSpc>
                <a:spcPct val="100000"/>
              </a:lnSpc>
              <a:buNone/>
              <a:defRPr sz="1400"/>
            </a:lvl1pPr>
          </a:lstStyle>
          <a:p>
            <a:pPr lvl="0"/>
            <a:r>
              <a:rPr lang="en-US"/>
              <a:t>(###) ###-####</a:t>
            </a:r>
          </a:p>
        </p:txBody>
      </p:sp>
      <p:sp>
        <p:nvSpPr>
          <p:cNvPr id="10" name="Text Placeholder 3">
            <a:extLst>
              <a:ext uri="{FF2B5EF4-FFF2-40B4-BE49-F238E27FC236}">
                <a16:creationId xmlns:a16="http://schemas.microsoft.com/office/drawing/2014/main" id="{13A171DD-25E0-E748-A00D-957C049518DA}"/>
              </a:ext>
            </a:extLst>
          </p:cNvPr>
          <p:cNvSpPr>
            <a:spLocks noGrp="1"/>
          </p:cNvSpPr>
          <p:nvPr>
            <p:ph type="body" sz="quarter" idx="14" hasCustomPrompt="1"/>
          </p:nvPr>
        </p:nvSpPr>
        <p:spPr>
          <a:xfrm>
            <a:off x="5235990" y="3812285"/>
            <a:ext cx="3037443" cy="318036"/>
          </a:xfrm>
        </p:spPr>
        <p:txBody>
          <a:bodyPr anchor="t" anchorCtr="0">
            <a:spAutoFit/>
          </a:bodyPr>
          <a:lstStyle>
            <a:lvl1pPr marL="0" indent="0">
              <a:lnSpc>
                <a:spcPct val="100000"/>
              </a:lnSpc>
              <a:buNone/>
              <a:defRPr sz="1400"/>
            </a:lvl1pPr>
          </a:lstStyle>
          <a:p>
            <a:pPr lvl="0"/>
            <a:r>
              <a:rPr lang="en-US" err="1"/>
              <a:t>youremail@ena.com</a:t>
            </a:r>
            <a:endParaRPr lang="en-US"/>
          </a:p>
        </p:txBody>
      </p:sp>
      <p:sp>
        <p:nvSpPr>
          <p:cNvPr id="11" name="TextBox 10">
            <a:extLst>
              <a:ext uri="{FF2B5EF4-FFF2-40B4-BE49-F238E27FC236}">
                <a16:creationId xmlns:a16="http://schemas.microsoft.com/office/drawing/2014/main" id="{7169206C-DA07-D04F-B5AE-0763318A9FF4}"/>
              </a:ext>
            </a:extLst>
          </p:cNvPr>
          <p:cNvSpPr txBox="1"/>
          <p:nvPr userDrawn="1"/>
        </p:nvSpPr>
        <p:spPr>
          <a:xfrm>
            <a:off x="870566" y="3812285"/>
            <a:ext cx="901963"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a:ln>
                  <a:noFill/>
                </a:ln>
                <a:solidFill>
                  <a:srgbClr val="00539B"/>
                </a:solidFill>
                <a:effectLst/>
                <a:uFillTx/>
                <a:latin typeface="Arial" panose="020B0604020202020204" pitchFamily="34" charset="0"/>
                <a:ea typeface="+mn-ea"/>
                <a:cs typeface="Arial" panose="020B0604020202020204" pitchFamily="34" charset="0"/>
                <a:sym typeface="Raleway Light"/>
              </a:rPr>
              <a:t>Phone:</a:t>
            </a:r>
          </a:p>
        </p:txBody>
      </p:sp>
      <p:sp>
        <p:nvSpPr>
          <p:cNvPr id="12" name="TextBox 11">
            <a:extLst>
              <a:ext uri="{FF2B5EF4-FFF2-40B4-BE49-F238E27FC236}">
                <a16:creationId xmlns:a16="http://schemas.microsoft.com/office/drawing/2014/main" id="{2E916882-7A24-1045-9C40-0A92BA309899}"/>
              </a:ext>
            </a:extLst>
          </p:cNvPr>
          <p:cNvSpPr txBox="1"/>
          <p:nvPr userDrawn="1"/>
        </p:nvSpPr>
        <p:spPr>
          <a:xfrm>
            <a:off x="4542234" y="3812285"/>
            <a:ext cx="901963"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a:ln>
                  <a:noFill/>
                </a:ln>
                <a:solidFill>
                  <a:srgbClr val="00539B"/>
                </a:solidFill>
                <a:effectLst/>
                <a:uFillTx/>
                <a:latin typeface="Arial" panose="020B0604020202020204" pitchFamily="34" charset="0"/>
                <a:ea typeface="+mn-ea"/>
                <a:cs typeface="Arial" panose="020B0604020202020204" pitchFamily="34" charset="0"/>
                <a:sym typeface="Raleway Light"/>
              </a:rPr>
              <a:t>Email:</a:t>
            </a:r>
          </a:p>
        </p:txBody>
      </p:sp>
      <p:sp>
        <p:nvSpPr>
          <p:cNvPr id="15" name="Text Placeholder 4">
            <a:extLst>
              <a:ext uri="{FF2B5EF4-FFF2-40B4-BE49-F238E27FC236}">
                <a16:creationId xmlns:a16="http://schemas.microsoft.com/office/drawing/2014/main" id="{39E59C4C-2BBD-F047-AA4E-F658731C6E13}"/>
              </a:ext>
            </a:extLst>
          </p:cNvPr>
          <p:cNvSpPr>
            <a:spLocks noGrp="1"/>
          </p:cNvSpPr>
          <p:nvPr>
            <p:ph type="body" sz="quarter" idx="11" hasCustomPrompt="1"/>
          </p:nvPr>
        </p:nvSpPr>
        <p:spPr>
          <a:xfrm>
            <a:off x="228600" y="220804"/>
            <a:ext cx="8686800" cy="881063"/>
          </a:xfrm>
        </p:spPr>
        <p:txBody>
          <a:bodyPr anchor="b">
            <a:noAutofit/>
          </a:bodyPr>
          <a:lstStyle>
            <a:lvl1pPr marL="0" indent="0" algn="ctr">
              <a:lnSpc>
                <a:spcPct val="80000"/>
              </a:lnSpc>
              <a:buNone/>
              <a:defRPr sz="2800" b="0" i="0">
                <a:solidFill>
                  <a:schemeClr val="bg1"/>
                </a:solidFill>
                <a:latin typeface="Arial" panose="020B0604020202020204" pitchFamily="34" charset="0"/>
                <a:cs typeface="Arial" panose="020B0604020202020204" pitchFamily="34" charset="0"/>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 Presenter Name</a:t>
            </a:r>
          </a:p>
        </p:txBody>
      </p:sp>
    </p:spTree>
    <p:extLst>
      <p:ext uri="{BB962C8B-B14F-4D97-AF65-F5344CB8AC3E}">
        <p14:creationId xmlns:p14="http://schemas.microsoft.com/office/powerpoint/2010/main" val="348032264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Contact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442218-69EC-044B-9F60-3A4C18429DE0}"/>
              </a:ext>
            </a:extLst>
          </p:cNvPr>
          <p:cNvSpPr/>
          <p:nvPr userDrawn="1"/>
        </p:nvSpPr>
        <p:spPr>
          <a:xfrm>
            <a:off x="0" y="0"/>
            <a:ext cx="9144001" cy="2747244"/>
          </a:xfrm>
          <a:prstGeom prst="rect">
            <a:avLst/>
          </a:prstGeom>
          <a:solidFill>
            <a:srgbClr val="00539B"/>
          </a:solidFill>
          <a:ln w="12700" cap="flat">
            <a:noFill/>
            <a:miter lim="400000"/>
          </a:ln>
          <a:effectLst>
            <a:outerShdw blurRad="165100" dist="120225" dir="2705541" rotWithShape="0">
              <a:srgbClr val="A6AAA9">
                <a:alpha val="17801"/>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pic>
        <p:nvPicPr>
          <p:cNvPr id="3" name="Graphic 2">
            <a:extLst>
              <a:ext uri="{FF2B5EF4-FFF2-40B4-BE49-F238E27FC236}">
                <a16:creationId xmlns:a16="http://schemas.microsoft.com/office/drawing/2014/main" id="{9F12D3FA-0A8B-214A-BE47-C7426AB004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8889" b="41438"/>
          <a:stretch/>
        </p:blipFill>
        <p:spPr>
          <a:xfrm>
            <a:off x="5486400" y="175495"/>
            <a:ext cx="3657600" cy="3012119"/>
          </a:xfrm>
          <a:prstGeom prst="rect">
            <a:avLst/>
          </a:prstGeom>
        </p:spPr>
      </p:pic>
      <p:sp>
        <p:nvSpPr>
          <p:cNvPr id="5" name="Text Placeholder 4">
            <a:extLst>
              <a:ext uri="{FF2B5EF4-FFF2-40B4-BE49-F238E27FC236}">
                <a16:creationId xmlns:a16="http://schemas.microsoft.com/office/drawing/2014/main" id="{09F44B24-B723-3949-AE9F-A62B9704155F}"/>
              </a:ext>
            </a:extLst>
          </p:cNvPr>
          <p:cNvSpPr>
            <a:spLocks noGrp="1"/>
          </p:cNvSpPr>
          <p:nvPr>
            <p:ph type="body" sz="quarter" idx="11" hasCustomPrompt="1"/>
          </p:nvPr>
        </p:nvSpPr>
        <p:spPr>
          <a:xfrm>
            <a:off x="615123" y="220804"/>
            <a:ext cx="3607551" cy="881063"/>
          </a:xfrm>
        </p:spPr>
        <p:txBody>
          <a:bodyPr anchor="b">
            <a:noAutofit/>
          </a:bodyPr>
          <a:lstStyle>
            <a:lvl1pPr marL="0" indent="0" algn="ctr">
              <a:lnSpc>
                <a:spcPct val="80000"/>
              </a:lnSpc>
              <a:buNone/>
              <a:defRPr sz="2400" b="0" i="0">
                <a:solidFill>
                  <a:schemeClr val="bg1"/>
                </a:solidFill>
                <a:latin typeface="Arial" panose="020B0604020202020204" pitchFamily="34" charset="0"/>
                <a:cs typeface="Arial" panose="020B0604020202020204" pitchFamily="34" charset="0"/>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Presenter Name</a:t>
            </a:r>
          </a:p>
        </p:txBody>
      </p:sp>
      <p:sp>
        <p:nvSpPr>
          <p:cNvPr id="7" name="Picture Placeholder 5">
            <a:extLst>
              <a:ext uri="{FF2B5EF4-FFF2-40B4-BE49-F238E27FC236}">
                <a16:creationId xmlns:a16="http://schemas.microsoft.com/office/drawing/2014/main" id="{8F890BF1-D21D-B140-B949-7FEB56C8ADEC}"/>
              </a:ext>
            </a:extLst>
          </p:cNvPr>
          <p:cNvSpPr>
            <a:spLocks noGrp="1" noChangeAspect="1"/>
          </p:cNvSpPr>
          <p:nvPr>
            <p:ph type="pic" sz="quarter" idx="13" hasCustomPrompt="1"/>
          </p:nvPr>
        </p:nvSpPr>
        <p:spPr>
          <a:xfrm>
            <a:off x="1595938" y="1322671"/>
            <a:ext cx="1645920" cy="1645920"/>
          </a:xfrm>
          <a:prstGeom prst="ellipse">
            <a:avLst/>
          </a:prstGeom>
          <a:solidFill>
            <a:schemeClr val="bg2"/>
          </a:solidFill>
          <a:ln w="19050">
            <a:solidFill>
              <a:srgbClr val="FFD331"/>
            </a:solidFill>
          </a:ln>
        </p:spPr>
        <p:txBody>
          <a:bodyPr>
            <a:normAutofit/>
          </a:bodyPr>
          <a:lstStyle>
            <a:lvl1pPr marL="0" indent="0">
              <a:buNone/>
              <a:defRPr sz="1600"/>
            </a:lvl1pPr>
          </a:lstStyle>
          <a:p>
            <a:r>
              <a:rPr lang="en-US"/>
              <a:t>Click to insert picture</a:t>
            </a:r>
          </a:p>
        </p:txBody>
      </p:sp>
      <p:sp>
        <p:nvSpPr>
          <p:cNvPr id="8" name="Picture Placeholder 5">
            <a:extLst>
              <a:ext uri="{FF2B5EF4-FFF2-40B4-BE49-F238E27FC236}">
                <a16:creationId xmlns:a16="http://schemas.microsoft.com/office/drawing/2014/main" id="{710C8F6C-F517-6E47-BADB-00E874C03672}"/>
              </a:ext>
            </a:extLst>
          </p:cNvPr>
          <p:cNvSpPr>
            <a:spLocks noGrp="1" noChangeAspect="1"/>
          </p:cNvSpPr>
          <p:nvPr>
            <p:ph type="pic" sz="quarter" idx="14" hasCustomPrompt="1"/>
          </p:nvPr>
        </p:nvSpPr>
        <p:spPr>
          <a:xfrm>
            <a:off x="5714967" y="1322671"/>
            <a:ext cx="1645920" cy="1645920"/>
          </a:xfrm>
          <a:prstGeom prst="ellipse">
            <a:avLst/>
          </a:prstGeom>
          <a:solidFill>
            <a:schemeClr val="bg2"/>
          </a:solidFill>
          <a:ln w="19050">
            <a:solidFill>
              <a:srgbClr val="FFD331"/>
            </a:solidFill>
          </a:ln>
        </p:spPr>
        <p:txBody>
          <a:bodyPr>
            <a:normAutofit/>
          </a:bodyPr>
          <a:lstStyle>
            <a:lvl1pPr marL="0" indent="0">
              <a:buNone/>
              <a:defRPr sz="1600"/>
            </a:lvl1pPr>
          </a:lstStyle>
          <a:p>
            <a:r>
              <a:rPr lang="en-US"/>
              <a:t>Click to insert picture</a:t>
            </a:r>
          </a:p>
        </p:txBody>
      </p:sp>
      <p:sp>
        <p:nvSpPr>
          <p:cNvPr id="12" name="Text Placeholder 4">
            <a:extLst>
              <a:ext uri="{FF2B5EF4-FFF2-40B4-BE49-F238E27FC236}">
                <a16:creationId xmlns:a16="http://schemas.microsoft.com/office/drawing/2014/main" id="{10E7A525-798D-5C40-AF06-7CA883565587}"/>
              </a:ext>
            </a:extLst>
          </p:cNvPr>
          <p:cNvSpPr>
            <a:spLocks noGrp="1"/>
          </p:cNvSpPr>
          <p:nvPr>
            <p:ph type="body" sz="quarter" idx="16" hasCustomPrompt="1"/>
          </p:nvPr>
        </p:nvSpPr>
        <p:spPr>
          <a:xfrm>
            <a:off x="4734152" y="220804"/>
            <a:ext cx="3607551" cy="881063"/>
          </a:xfrm>
        </p:spPr>
        <p:txBody>
          <a:bodyPr anchor="b">
            <a:noAutofit/>
          </a:bodyPr>
          <a:lstStyle>
            <a:lvl1pPr marL="0" indent="0" algn="ctr">
              <a:lnSpc>
                <a:spcPct val="80000"/>
              </a:lnSpc>
              <a:buNone/>
              <a:defRPr sz="2400" b="0" i="0">
                <a:solidFill>
                  <a:schemeClr val="bg1"/>
                </a:solidFill>
                <a:latin typeface="Arial" panose="020B0604020202020204" pitchFamily="34" charset="0"/>
                <a:cs typeface="Arial" panose="020B0604020202020204" pitchFamily="34" charset="0"/>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Presenter Name</a:t>
            </a:r>
          </a:p>
        </p:txBody>
      </p:sp>
      <p:sp>
        <p:nvSpPr>
          <p:cNvPr id="10" name="Title Text">
            <a:extLst>
              <a:ext uri="{FF2B5EF4-FFF2-40B4-BE49-F238E27FC236}">
                <a16:creationId xmlns:a16="http://schemas.microsoft.com/office/drawing/2014/main" id="{71114CF6-810D-854D-96F4-51EF4EFD0DDD}"/>
              </a:ext>
            </a:extLst>
          </p:cNvPr>
          <p:cNvSpPr>
            <a:spLocks noGrp="1"/>
          </p:cNvSpPr>
          <p:nvPr>
            <p:ph type="title" hasCustomPrompt="1"/>
          </p:nvPr>
        </p:nvSpPr>
        <p:spPr>
          <a:xfrm>
            <a:off x="735301" y="3278958"/>
            <a:ext cx="3352108" cy="388938"/>
          </a:xfrm>
          <a:prstGeom prst="rect">
            <a:avLst/>
          </a:prstGeom>
        </p:spPr>
        <p:txBody>
          <a:bodyPr anchor="ctr">
            <a:noAutofit/>
          </a:bodyPr>
          <a:lstStyle>
            <a:lvl1pPr>
              <a:lnSpc>
                <a:spcPct val="100000"/>
              </a:lnSpc>
              <a:defRPr sz="1400" b="1">
                <a:solidFill>
                  <a:srgbClr val="00539B"/>
                </a:solidFill>
              </a:defRPr>
            </a:lvl1pPr>
          </a:lstStyle>
          <a:p>
            <a:r>
              <a:rPr lang="en-US"/>
              <a:t>Enter your title/role</a:t>
            </a:r>
            <a:endParaRPr/>
          </a:p>
        </p:txBody>
      </p:sp>
      <p:sp>
        <p:nvSpPr>
          <p:cNvPr id="11" name="Text Placeholder 3">
            <a:extLst>
              <a:ext uri="{FF2B5EF4-FFF2-40B4-BE49-F238E27FC236}">
                <a16:creationId xmlns:a16="http://schemas.microsoft.com/office/drawing/2014/main" id="{B1C62EC8-F685-9549-B189-9D33C975CF17}"/>
              </a:ext>
            </a:extLst>
          </p:cNvPr>
          <p:cNvSpPr>
            <a:spLocks noGrp="1"/>
          </p:cNvSpPr>
          <p:nvPr>
            <p:ph type="body" sz="quarter" idx="17" hasCustomPrompt="1"/>
          </p:nvPr>
        </p:nvSpPr>
        <p:spPr>
          <a:xfrm>
            <a:off x="1443124" y="3727805"/>
            <a:ext cx="2644283" cy="318036"/>
          </a:xfrm>
        </p:spPr>
        <p:txBody>
          <a:bodyPr wrap="square" anchor="t" anchorCtr="0">
            <a:spAutoFit/>
          </a:bodyPr>
          <a:lstStyle>
            <a:lvl1pPr marL="0" indent="0">
              <a:lnSpc>
                <a:spcPct val="100000"/>
              </a:lnSpc>
              <a:buNone/>
              <a:defRPr sz="1400"/>
            </a:lvl1pPr>
          </a:lstStyle>
          <a:p>
            <a:pPr lvl="0"/>
            <a:r>
              <a:rPr lang="en-US"/>
              <a:t>(###) ###-####</a:t>
            </a:r>
          </a:p>
        </p:txBody>
      </p:sp>
      <p:sp>
        <p:nvSpPr>
          <p:cNvPr id="14" name="Text Placeholder 3">
            <a:extLst>
              <a:ext uri="{FF2B5EF4-FFF2-40B4-BE49-F238E27FC236}">
                <a16:creationId xmlns:a16="http://schemas.microsoft.com/office/drawing/2014/main" id="{87CC9C55-396A-194E-B47C-9F0BA5E8B2A9}"/>
              </a:ext>
            </a:extLst>
          </p:cNvPr>
          <p:cNvSpPr>
            <a:spLocks noGrp="1"/>
          </p:cNvSpPr>
          <p:nvPr>
            <p:ph type="body" sz="quarter" idx="18" hasCustomPrompt="1"/>
          </p:nvPr>
        </p:nvSpPr>
        <p:spPr>
          <a:xfrm>
            <a:off x="1436092" y="4107495"/>
            <a:ext cx="2651316" cy="318036"/>
          </a:xfrm>
        </p:spPr>
        <p:txBody>
          <a:bodyPr wrap="square" anchor="t" anchorCtr="0">
            <a:spAutoFit/>
          </a:bodyPr>
          <a:lstStyle>
            <a:lvl1pPr marL="0" indent="0">
              <a:lnSpc>
                <a:spcPct val="100000"/>
              </a:lnSpc>
              <a:buNone/>
              <a:defRPr sz="1400"/>
            </a:lvl1pPr>
          </a:lstStyle>
          <a:p>
            <a:pPr lvl="0"/>
            <a:r>
              <a:rPr lang="en-US" err="1"/>
              <a:t>youremail@ena.com</a:t>
            </a:r>
            <a:endParaRPr lang="en-US"/>
          </a:p>
        </p:txBody>
      </p:sp>
      <p:sp>
        <p:nvSpPr>
          <p:cNvPr id="15" name="TextBox 14">
            <a:extLst>
              <a:ext uri="{FF2B5EF4-FFF2-40B4-BE49-F238E27FC236}">
                <a16:creationId xmlns:a16="http://schemas.microsoft.com/office/drawing/2014/main" id="{CBD8A66C-33A8-DC48-9CBE-500D2FC4C24E}"/>
              </a:ext>
            </a:extLst>
          </p:cNvPr>
          <p:cNvSpPr txBox="1"/>
          <p:nvPr userDrawn="1"/>
        </p:nvSpPr>
        <p:spPr>
          <a:xfrm>
            <a:off x="735300" y="3727805"/>
            <a:ext cx="901963"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a:ln>
                  <a:noFill/>
                </a:ln>
                <a:solidFill>
                  <a:srgbClr val="00539B"/>
                </a:solidFill>
                <a:effectLst/>
                <a:uFillTx/>
                <a:latin typeface="Arial" panose="020B0604020202020204" pitchFamily="34" charset="0"/>
                <a:ea typeface="+mn-ea"/>
                <a:cs typeface="Arial" panose="020B0604020202020204" pitchFamily="34" charset="0"/>
                <a:sym typeface="Raleway Light"/>
              </a:rPr>
              <a:t>Phone:</a:t>
            </a:r>
          </a:p>
        </p:txBody>
      </p:sp>
      <p:sp>
        <p:nvSpPr>
          <p:cNvPr id="16" name="TextBox 15">
            <a:extLst>
              <a:ext uri="{FF2B5EF4-FFF2-40B4-BE49-F238E27FC236}">
                <a16:creationId xmlns:a16="http://schemas.microsoft.com/office/drawing/2014/main" id="{A6F7E316-00C7-8247-9B07-5C26BD1596EB}"/>
              </a:ext>
            </a:extLst>
          </p:cNvPr>
          <p:cNvSpPr txBox="1"/>
          <p:nvPr userDrawn="1"/>
        </p:nvSpPr>
        <p:spPr>
          <a:xfrm>
            <a:off x="742335" y="4107495"/>
            <a:ext cx="901963"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a:ln>
                  <a:noFill/>
                </a:ln>
                <a:solidFill>
                  <a:srgbClr val="00539B"/>
                </a:solidFill>
                <a:effectLst/>
                <a:uFillTx/>
                <a:latin typeface="Arial" panose="020B0604020202020204" pitchFamily="34" charset="0"/>
                <a:ea typeface="+mn-ea"/>
                <a:cs typeface="Arial" panose="020B0604020202020204" pitchFamily="34" charset="0"/>
                <a:sym typeface="Raleway Light"/>
              </a:rPr>
              <a:t>Email:</a:t>
            </a:r>
          </a:p>
        </p:txBody>
      </p:sp>
      <p:sp>
        <p:nvSpPr>
          <p:cNvPr id="18" name="Text Placeholder 3">
            <a:extLst>
              <a:ext uri="{FF2B5EF4-FFF2-40B4-BE49-F238E27FC236}">
                <a16:creationId xmlns:a16="http://schemas.microsoft.com/office/drawing/2014/main" id="{F1ABDF6B-1284-B64F-B1FA-BF2935C52183}"/>
              </a:ext>
            </a:extLst>
          </p:cNvPr>
          <p:cNvSpPr>
            <a:spLocks noGrp="1"/>
          </p:cNvSpPr>
          <p:nvPr>
            <p:ph type="body" sz="quarter" idx="19" hasCustomPrompt="1"/>
          </p:nvPr>
        </p:nvSpPr>
        <p:spPr>
          <a:xfrm>
            <a:off x="5668842" y="3727805"/>
            <a:ext cx="2644283" cy="318036"/>
          </a:xfrm>
        </p:spPr>
        <p:txBody>
          <a:bodyPr wrap="square" anchor="t" anchorCtr="0">
            <a:spAutoFit/>
          </a:bodyPr>
          <a:lstStyle>
            <a:lvl1pPr marL="0" indent="0">
              <a:lnSpc>
                <a:spcPct val="100000"/>
              </a:lnSpc>
              <a:buNone/>
              <a:defRPr sz="1400"/>
            </a:lvl1pPr>
          </a:lstStyle>
          <a:p>
            <a:pPr lvl="0"/>
            <a:r>
              <a:rPr lang="en-US"/>
              <a:t>(###) ###-####</a:t>
            </a:r>
          </a:p>
        </p:txBody>
      </p:sp>
      <p:sp>
        <p:nvSpPr>
          <p:cNvPr id="19" name="Text Placeholder 3">
            <a:extLst>
              <a:ext uri="{FF2B5EF4-FFF2-40B4-BE49-F238E27FC236}">
                <a16:creationId xmlns:a16="http://schemas.microsoft.com/office/drawing/2014/main" id="{CECFADE6-48FF-4A43-A249-339890A55AD1}"/>
              </a:ext>
            </a:extLst>
          </p:cNvPr>
          <p:cNvSpPr>
            <a:spLocks noGrp="1"/>
          </p:cNvSpPr>
          <p:nvPr>
            <p:ph type="body" sz="quarter" idx="20" hasCustomPrompt="1"/>
          </p:nvPr>
        </p:nvSpPr>
        <p:spPr>
          <a:xfrm>
            <a:off x="5661810" y="4107495"/>
            <a:ext cx="2651316" cy="318036"/>
          </a:xfrm>
        </p:spPr>
        <p:txBody>
          <a:bodyPr wrap="square" anchor="t" anchorCtr="0">
            <a:spAutoFit/>
          </a:bodyPr>
          <a:lstStyle>
            <a:lvl1pPr marL="0" indent="0">
              <a:lnSpc>
                <a:spcPct val="100000"/>
              </a:lnSpc>
              <a:buNone/>
              <a:defRPr sz="1400"/>
            </a:lvl1pPr>
          </a:lstStyle>
          <a:p>
            <a:pPr lvl="0"/>
            <a:r>
              <a:rPr lang="en-US" err="1"/>
              <a:t>youremail@ena.com</a:t>
            </a:r>
            <a:endParaRPr lang="en-US"/>
          </a:p>
        </p:txBody>
      </p:sp>
      <p:sp>
        <p:nvSpPr>
          <p:cNvPr id="20" name="TextBox 19">
            <a:extLst>
              <a:ext uri="{FF2B5EF4-FFF2-40B4-BE49-F238E27FC236}">
                <a16:creationId xmlns:a16="http://schemas.microsoft.com/office/drawing/2014/main" id="{5889E0D3-7C04-E04E-BF00-A806CEA88A52}"/>
              </a:ext>
            </a:extLst>
          </p:cNvPr>
          <p:cNvSpPr txBox="1"/>
          <p:nvPr userDrawn="1"/>
        </p:nvSpPr>
        <p:spPr>
          <a:xfrm>
            <a:off x="4961018" y="3727805"/>
            <a:ext cx="901963"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a:ln>
                  <a:noFill/>
                </a:ln>
                <a:solidFill>
                  <a:srgbClr val="00539B"/>
                </a:solidFill>
                <a:effectLst/>
                <a:uFillTx/>
                <a:latin typeface="Arial" panose="020B0604020202020204" pitchFamily="34" charset="0"/>
                <a:ea typeface="+mn-ea"/>
                <a:cs typeface="Arial" panose="020B0604020202020204" pitchFamily="34" charset="0"/>
                <a:sym typeface="Raleway Light"/>
              </a:rPr>
              <a:t>Phone:</a:t>
            </a:r>
          </a:p>
        </p:txBody>
      </p:sp>
      <p:sp>
        <p:nvSpPr>
          <p:cNvPr id="21" name="TextBox 20">
            <a:extLst>
              <a:ext uri="{FF2B5EF4-FFF2-40B4-BE49-F238E27FC236}">
                <a16:creationId xmlns:a16="http://schemas.microsoft.com/office/drawing/2014/main" id="{375E07C5-C0A2-FA42-B070-ACF85B6374A6}"/>
              </a:ext>
            </a:extLst>
          </p:cNvPr>
          <p:cNvSpPr txBox="1"/>
          <p:nvPr userDrawn="1"/>
        </p:nvSpPr>
        <p:spPr>
          <a:xfrm>
            <a:off x="4968053" y="4107495"/>
            <a:ext cx="901963"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a:ln>
                  <a:noFill/>
                </a:ln>
                <a:solidFill>
                  <a:srgbClr val="00539B"/>
                </a:solidFill>
                <a:effectLst/>
                <a:uFillTx/>
                <a:latin typeface="Arial" panose="020B0604020202020204" pitchFamily="34" charset="0"/>
                <a:ea typeface="+mn-ea"/>
                <a:cs typeface="Arial" panose="020B0604020202020204" pitchFamily="34" charset="0"/>
                <a:sym typeface="Raleway Light"/>
              </a:rPr>
              <a:t>Email:</a:t>
            </a:r>
          </a:p>
        </p:txBody>
      </p:sp>
      <p:sp>
        <p:nvSpPr>
          <p:cNvPr id="4" name="Text Placeholder 3">
            <a:extLst>
              <a:ext uri="{FF2B5EF4-FFF2-40B4-BE49-F238E27FC236}">
                <a16:creationId xmlns:a16="http://schemas.microsoft.com/office/drawing/2014/main" id="{104B8DAC-BA58-A448-9C6E-5241585FE57F}"/>
              </a:ext>
            </a:extLst>
          </p:cNvPr>
          <p:cNvSpPr>
            <a:spLocks noGrp="1"/>
          </p:cNvSpPr>
          <p:nvPr>
            <p:ph type="body" sz="quarter" idx="21" hasCustomPrompt="1"/>
          </p:nvPr>
        </p:nvSpPr>
        <p:spPr>
          <a:xfrm>
            <a:off x="4960938" y="3321050"/>
            <a:ext cx="3352800" cy="346075"/>
          </a:xfrm>
        </p:spPr>
        <p:txBody>
          <a:bodyPr>
            <a:normAutofit/>
          </a:bodyPr>
          <a:lstStyle>
            <a:lvl1pPr marL="0" indent="0" algn="ctr">
              <a:buNone/>
              <a:defRPr sz="1400" b="1">
                <a:solidFill>
                  <a:srgbClr val="00539B"/>
                </a:solidFill>
              </a:defRPr>
            </a:lvl1pPr>
          </a:lstStyle>
          <a:p>
            <a:pPr lvl="0"/>
            <a:r>
              <a:rPr lang="en-US"/>
              <a:t>Enter your title/role</a:t>
            </a:r>
          </a:p>
        </p:txBody>
      </p:sp>
    </p:spTree>
    <p:extLst>
      <p:ext uri="{BB962C8B-B14F-4D97-AF65-F5344CB8AC3E}">
        <p14:creationId xmlns:p14="http://schemas.microsoft.com/office/powerpoint/2010/main" val="256080020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hree Contact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442218-69EC-044B-9F60-3A4C18429DE0}"/>
              </a:ext>
            </a:extLst>
          </p:cNvPr>
          <p:cNvSpPr/>
          <p:nvPr userDrawn="1"/>
        </p:nvSpPr>
        <p:spPr>
          <a:xfrm>
            <a:off x="-5024" y="0"/>
            <a:ext cx="9144001" cy="2747244"/>
          </a:xfrm>
          <a:prstGeom prst="rect">
            <a:avLst/>
          </a:prstGeom>
          <a:solidFill>
            <a:srgbClr val="00539B"/>
          </a:solidFill>
          <a:ln w="12700" cap="flat">
            <a:noFill/>
            <a:miter lim="400000"/>
          </a:ln>
          <a:effectLst>
            <a:outerShdw blurRad="165100" dist="120225" dir="2705541" rotWithShape="0">
              <a:srgbClr val="A6AAA9">
                <a:alpha val="17801"/>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pic>
        <p:nvPicPr>
          <p:cNvPr id="29" name="Graphic 28">
            <a:extLst>
              <a:ext uri="{FF2B5EF4-FFF2-40B4-BE49-F238E27FC236}">
                <a16:creationId xmlns:a16="http://schemas.microsoft.com/office/drawing/2014/main" id="{C3D27725-7502-2C40-BA48-A0CDDB8702F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8986" b="43996"/>
          <a:stretch/>
        </p:blipFill>
        <p:spPr>
          <a:xfrm>
            <a:off x="5486400" y="175495"/>
            <a:ext cx="3652577" cy="2880532"/>
          </a:xfrm>
          <a:prstGeom prst="rect">
            <a:avLst/>
          </a:prstGeom>
        </p:spPr>
      </p:pic>
      <p:sp>
        <p:nvSpPr>
          <p:cNvPr id="5" name="Text Placeholder 4">
            <a:extLst>
              <a:ext uri="{FF2B5EF4-FFF2-40B4-BE49-F238E27FC236}">
                <a16:creationId xmlns:a16="http://schemas.microsoft.com/office/drawing/2014/main" id="{09F44B24-B723-3949-AE9F-A62B9704155F}"/>
              </a:ext>
            </a:extLst>
          </p:cNvPr>
          <p:cNvSpPr>
            <a:spLocks noGrp="1"/>
          </p:cNvSpPr>
          <p:nvPr>
            <p:ph type="body" sz="quarter" idx="11" hasCustomPrompt="1"/>
          </p:nvPr>
        </p:nvSpPr>
        <p:spPr>
          <a:xfrm>
            <a:off x="509616" y="220804"/>
            <a:ext cx="2514939" cy="881063"/>
          </a:xfrm>
        </p:spPr>
        <p:txBody>
          <a:bodyPr anchor="b">
            <a:noAutofit/>
          </a:bodyPr>
          <a:lstStyle>
            <a:lvl1pPr marL="0" indent="0" algn="ctr">
              <a:lnSpc>
                <a:spcPct val="80000"/>
              </a:lnSpc>
              <a:buNone/>
              <a:defRPr sz="2400" b="0" i="0">
                <a:solidFill>
                  <a:schemeClr val="bg1"/>
                </a:solidFill>
                <a:latin typeface="Arial" panose="020B0604020202020204" pitchFamily="34" charset="0"/>
                <a:cs typeface="Arial" panose="020B0604020202020204" pitchFamily="34" charset="0"/>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Presenter Name</a:t>
            </a:r>
          </a:p>
        </p:txBody>
      </p:sp>
      <p:sp>
        <p:nvSpPr>
          <p:cNvPr id="7" name="Picture Placeholder 5">
            <a:extLst>
              <a:ext uri="{FF2B5EF4-FFF2-40B4-BE49-F238E27FC236}">
                <a16:creationId xmlns:a16="http://schemas.microsoft.com/office/drawing/2014/main" id="{8F890BF1-D21D-B140-B949-7FEB56C8ADEC}"/>
              </a:ext>
            </a:extLst>
          </p:cNvPr>
          <p:cNvSpPr>
            <a:spLocks noGrp="1" noChangeAspect="1"/>
          </p:cNvSpPr>
          <p:nvPr>
            <p:ph type="pic" sz="quarter" idx="13" hasCustomPrompt="1"/>
          </p:nvPr>
        </p:nvSpPr>
        <p:spPr>
          <a:xfrm>
            <a:off x="989845" y="1415695"/>
            <a:ext cx="1554480" cy="1554480"/>
          </a:xfrm>
          <a:prstGeom prst="ellipse">
            <a:avLst/>
          </a:prstGeom>
          <a:solidFill>
            <a:schemeClr val="bg2"/>
          </a:solidFill>
          <a:ln w="19050">
            <a:solidFill>
              <a:srgbClr val="FFD331"/>
            </a:solidFill>
          </a:ln>
        </p:spPr>
        <p:txBody>
          <a:bodyPr>
            <a:normAutofit/>
          </a:bodyPr>
          <a:lstStyle>
            <a:lvl1pPr marL="0" indent="0">
              <a:buNone/>
              <a:defRPr sz="1600"/>
            </a:lvl1pPr>
          </a:lstStyle>
          <a:p>
            <a:r>
              <a:rPr lang="en-US"/>
              <a:t>Click to insert picture</a:t>
            </a:r>
          </a:p>
        </p:txBody>
      </p:sp>
      <p:sp>
        <p:nvSpPr>
          <p:cNvPr id="8" name="Picture Placeholder 5">
            <a:extLst>
              <a:ext uri="{FF2B5EF4-FFF2-40B4-BE49-F238E27FC236}">
                <a16:creationId xmlns:a16="http://schemas.microsoft.com/office/drawing/2014/main" id="{710C8F6C-F517-6E47-BADB-00E874C03672}"/>
              </a:ext>
            </a:extLst>
          </p:cNvPr>
          <p:cNvSpPr>
            <a:spLocks noGrp="1" noChangeAspect="1"/>
          </p:cNvSpPr>
          <p:nvPr>
            <p:ph type="pic" sz="quarter" idx="14" hasCustomPrompt="1"/>
          </p:nvPr>
        </p:nvSpPr>
        <p:spPr>
          <a:xfrm>
            <a:off x="3790564" y="1415695"/>
            <a:ext cx="1554480" cy="1554480"/>
          </a:xfrm>
          <a:prstGeom prst="ellipse">
            <a:avLst/>
          </a:prstGeom>
          <a:solidFill>
            <a:schemeClr val="bg2"/>
          </a:solidFill>
          <a:ln w="19050">
            <a:solidFill>
              <a:srgbClr val="FFD331"/>
            </a:solidFill>
          </a:ln>
        </p:spPr>
        <p:txBody>
          <a:bodyPr>
            <a:normAutofit/>
          </a:bodyPr>
          <a:lstStyle>
            <a:lvl1pPr marL="0" indent="0">
              <a:buNone/>
              <a:defRPr sz="1600"/>
            </a:lvl1pPr>
          </a:lstStyle>
          <a:p>
            <a:r>
              <a:rPr lang="en-US"/>
              <a:t>Click to insert picture</a:t>
            </a:r>
          </a:p>
        </p:txBody>
      </p:sp>
      <p:sp>
        <p:nvSpPr>
          <p:cNvPr id="12" name="Text Placeholder 4">
            <a:extLst>
              <a:ext uri="{FF2B5EF4-FFF2-40B4-BE49-F238E27FC236}">
                <a16:creationId xmlns:a16="http://schemas.microsoft.com/office/drawing/2014/main" id="{10E7A525-798D-5C40-AF06-7CA883565587}"/>
              </a:ext>
            </a:extLst>
          </p:cNvPr>
          <p:cNvSpPr>
            <a:spLocks noGrp="1"/>
          </p:cNvSpPr>
          <p:nvPr>
            <p:ph type="body" sz="quarter" idx="16" hasCustomPrompt="1"/>
          </p:nvPr>
        </p:nvSpPr>
        <p:spPr>
          <a:xfrm>
            <a:off x="3314530" y="220804"/>
            <a:ext cx="2514940" cy="881063"/>
          </a:xfrm>
        </p:spPr>
        <p:txBody>
          <a:bodyPr anchor="b">
            <a:noAutofit/>
          </a:bodyPr>
          <a:lstStyle>
            <a:lvl1pPr marL="0" indent="0" algn="ctr">
              <a:lnSpc>
                <a:spcPct val="80000"/>
              </a:lnSpc>
              <a:buNone/>
              <a:defRPr sz="2400" b="0" i="0">
                <a:solidFill>
                  <a:schemeClr val="bg1"/>
                </a:solidFill>
                <a:latin typeface="Arial" panose="020B0604020202020204" pitchFamily="34" charset="0"/>
                <a:cs typeface="Arial" panose="020B0604020202020204" pitchFamily="34" charset="0"/>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Presenter Name</a:t>
            </a:r>
          </a:p>
        </p:txBody>
      </p:sp>
      <p:sp>
        <p:nvSpPr>
          <p:cNvPr id="10" name="Title Text">
            <a:extLst>
              <a:ext uri="{FF2B5EF4-FFF2-40B4-BE49-F238E27FC236}">
                <a16:creationId xmlns:a16="http://schemas.microsoft.com/office/drawing/2014/main" id="{71114CF6-810D-854D-96F4-51EF4EFD0DDD}"/>
              </a:ext>
            </a:extLst>
          </p:cNvPr>
          <p:cNvSpPr>
            <a:spLocks noGrp="1"/>
          </p:cNvSpPr>
          <p:nvPr>
            <p:ph type="title" hasCustomPrompt="1"/>
          </p:nvPr>
        </p:nvSpPr>
        <p:spPr>
          <a:xfrm>
            <a:off x="396523" y="3278958"/>
            <a:ext cx="2741124" cy="388938"/>
          </a:xfrm>
          <a:prstGeom prst="rect">
            <a:avLst/>
          </a:prstGeom>
        </p:spPr>
        <p:txBody>
          <a:bodyPr anchor="ctr">
            <a:noAutofit/>
          </a:bodyPr>
          <a:lstStyle>
            <a:lvl1pPr>
              <a:lnSpc>
                <a:spcPct val="100000"/>
              </a:lnSpc>
              <a:defRPr sz="1400" b="1">
                <a:solidFill>
                  <a:srgbClr val="00539B"/>
                </a:solidFill>
              </a:defRPr>
            </a:lvl1pPr>
          </a:lstStyle>
          <a:p>
            <a:r>
              <a:rPr lang="en-US"/>
              <a:t>Enter your title/role</a:t>
            </a:r>
            <a:endParaRPr/>
          </a:p>
        </p:txBody>
      </p:sp>
      <p:sp>
        <p:nvSpPr>
          <p:cNvPr id="11" name="Text Placeholder 3">
            <a:extLst>
              <a:ext uri="{FF2B5EF4-FFF2-40B4-BE49-F238E27FC236}">
                <a16:creationId xmlns:a16="http://schemas.microsoft.com/office/drawing/2014/main" id="{B1C62EC8-F685-9549-B189-9D33C975CF17}"/>
              </a:ext>
            </a:extLst>
          </p:cNvPr>
          <p:cNvSpPr>
            <a:spLocks noGrp="1"/>
          </p:cNvSpPr>
          <p:nvPr>
            <p:ph type="body" sz="quarter" idx="17" hasCustomPrompt="1"/>
          </p:nvPr>
        </p:nvSpPr>
        <p:spPr>
          <a:xfrm>
            <a:off x="1080339" y="3727805"/>
            <a:ext cx="2060032" cy="318036"/>
          </a:xfrm>
        </p:spPr>
        <p:txBody>
          <a:bodyPr wrap="square" anchor="t" anchorCtr="0">
            <a:spAutoFit/>
          </a:bodyPr>
          <a:lstStyle>
            <a:lvl1pPr marL="0" indent="0">
              <a:lnSpc>
                <a:spcPct val="100000"/>
              </a:lnSpc>
              <a:buNone/>
              <a:defRPr sz="1400"/>
            </a:lvl1pPr>
          </a:lstStyle>
          <a:p>
            <a:pPr lvl="0"/>
            <a:r>
              <a:rPr lang="en-US"/>
              <a:t>(###) ###-####</a:t>
            </a:r>
          </a:p>
        </p:txBody>
      </p:sp>
      <p:sp>
        <p:nvSpPr>
          <p:cNvPr id="14" name="Text Placeholder 3">
            <a:extLst>
              <a:ext uri="{FF2B5EF4-FFF2-40B4-BE49-F238E27FC236}">
                <a16:creationId xmlns:a16="http://schemas.microsoft.com/office/drawing/2014/main" id="{87CC9C55-396A-194E-B47C-9F0BA5E8B2A9}"/>
              </a:ext>
            </a:extLst>
          </p:cNvPr>
          <p:cNvSpPr>
            <a:spLocks noGrp="1"/>
          </p:cNvSpPr>
          <p:nvPr>
            <p:ph type="body" sz="quarter" idx="18" hasCustomPrompt="1"/>
          </p:nvPr>
        </p:nvSpPr>
        <p:spPr>
          <a:xfrm>
            <a:off x="1080339" y="4107495"/>
            <a:ext cx="2060032" cy="318036"/>
          </a:xfrm>
        </p:spPr>
        <p:txBody>
          <a:bodyPr wrap="square" anchor="t" anchorCtr="0">
            <a:spAutoFit/>
          </a:bodyPr>
          <a:lstStyle>
            <a:lvl1pPr marL="0" indent="0">
              <a:lnSpc>
                <a:spcPct val="100000"/>
              </a:lnSpc>
              <a:buNone/>
              <a:defRPr sz="1400"/>
            </a:lvl1pPr>
          </a:lstStyle>
          <a:p>
            <a:pPr lvl="0"/>
            <a:r>
              <a:rPr lang="en-US" err="1"/>
              <a:t>youremail@ena.com</a:t>
            </a:r>
            <a:endParaRPr lang="en-US"/>
          </a:p>
        </p:txBody>
      </p:sp>
      <p:sp>
        <p:nvSpPr>
          <p:cNvPr id="15" name="TextBox 14">
            <a:extLst>
              <a:ext uri="{FF2B5EF4-FFF2-40B4-BE49-F238E27FC236}">
                <a16:creationId xmlns:a16="http://schemas.microsoft.com/office/drawing/2014/main" id="{CBD8A66C-33A8-DC48-9CBE-500D2FC4C24E}"/>
              </a:ext>
            </a:extLst>
          </p:cNvPr>
          <p:cNvSpPr txBox="1"/>
          <p:nvPr userDrawn="1"/>
        </p:nvSpPr>
        <p:spPr>
          <a:xfrm>
            <a:off x="358213" y="3727805"/>
            <a:ext cx="750465"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a:ln>
                  <a:noFill/>
                </a:ln>
                <a:solidFill>
                  <a:srgbClr val="00539B"/>
                </a:solidFill>
                <a:effectLst/>
                <a:uFillTx/>
                <a:latin typeface="Arial" panose="020B0604020202020204" pitchFamily="34" charset="0"/>
                <a:ea typeface="+mn-ea"/>
                <a:cs typeface="Arial" panose="020B0604020202020204" pitchFamily="34" charset="0"/>
                <a:sym typeface="Raleway Light"/>
              </a:rPr>
              <a:t>Phone:</a:t>
            </a:r>
          </a:p>
        </p:txBody>
      </p:sp>
      <p:sp>
        <p:nvSpPr>
          <p:cNvPr id="16" name="TextBox 15">
            <a:extLst>
              <a:ext uri="{FF2B5EF4-FFF2-40B4-BE49-F238E27FC236}">
                <a16:creationId xmlns:a16="http://schemas.microsoft.com/office/drawing/2014/main" id="{A6F7E316-00C7-8247-9B07-5C26BD1596EB}"/>
              </a:ext>
            </a:extLst>
          </p:cNvPr>
          <p:cNvSpPr txBox="1"/>
          <p:nvPr userDrawn="1"/>
        </p:nvSpPr>
        <p:spPr>
          <a:xfrm>
            <a:off x="365248" y="4107495"/>
            <a:ext cx="750465"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a:ln>
                  <a:noFill/>
                </a:ln>
                <a:solidFill>
                  <a:srgbClr val="00539B"/>
                </a:solidFill>
                <a:effectLst/>
                <a:uFillTx/>
                <a:latin typeface="Arial" panose="020B0604020202020204" pitchFamily="34" charset="0"/>
                <a:ea typeface="+mn-ea"/>
                <a:cs typeface="Arial" panose="020B0604020202020204" pitchFamily="34" charset="0"/>
                <a:sym typeface="Raleway Light"/>
              </a:rPr>
              <a:t>Email:</a:t>
            </a:r>
          </a:p>
        </p:txBody>
      </p:sp>
      <p:sp>
        <p:nvSpPr>
          <p:cNvPr id="18" name="Text Placeholder 3">
            <a:extLst>
              <a:ext uri="{FF2B5EF4-FFF2-40B4-BE49-F238E27FC236}">
                <a16:creationId xmlns:a16="http://schemas.microsoft.com/office/drawing/2014/main" id="{F1ABDF6B-1284-B64F-B1FA-BF2935C52183}"/>
              </a:ext>
            </a:extLst>
          </p:cNvPr>
          <p:cNvSpPr>
            <a:spLocks noGrp="1"/>
          </p:cNvSpPr>
          <p:nvPr>
            <p:ph type="body" sz="quarter" idx="19" hasCustomPrompt="1"/>
          </p:nvPr>
        </p:nvSpPr>
        <p:spPr>
          <a:xfrm>
            <a:off x="3899087" y="3727805"/>
            <a:ext cx="2042523" cy="318036"/>
          </a:xfrm>
        </p:spPr>
        <p:txBody>
          <a:bodyPr wrap="square" anchor="t" anchorCtr="0">
            <a:spAutoFit/>
          </a:bodyPr>
          <a:lstStyle>
            <a:lvl1pPr marL="0" indent="0">
              <a:lnSpc>
                <a:spcPct val="100000"/>
              </a:lnSpc>
              <a:buNone/>
              <a:defRPr sz="1400"/>
            </a:lvl1pPr>
          </a:lstStyle>
          <a:p>
            <a:pPr lvl="0"/>
            <a:r>
              <a:rPr lang="en-US"/>
              <a:t>(###) ###-####</a:t>
            </a:r>
          </a:p>
        </p:txBody>
      </p:sp>
      <p:sp>
        <p:nvSpPr>
          <p:cNvPr id="19" name="Text Placeholder 3">
            <a:extLst>
              <a:ext uri="{FF2B5EF4-FFF2-40B4-BE49-F238E27FC236}">
                <a16:creationId xmlns:a16="http://schemas.microsoft.com/office/drawing/2014/main" id="{CECFADE6-48FF-4A43-A249-339890A55AD1}"/>
              </a:ext>
            </a:extLst>
          </p:cNvPr>
          <p:cNvSpPr>
            <a:spLocks noGrp="1"/>
          </p:cNvSpPr>
          <p:nvPr>
            <p:ph type="body" sz="quarter" idx="20" hasCustomPrompt="1"/>
          </p:nvPr>
        </p:nvSpPr>
        <p:spPr>
          <a:xfrm>
            <a:off x="3899087" y="4107495"/>
            <a:ext cx="2040905" cy="318036"/>
          </a:xfrm>
        </p:spPr>
        <p:txBody>
          <a:bodyPr wrap="square" anchor="t" anchorCtr="0">
            <a:spAutoFit/>
          </a:bodyPr>
          <a:lstStyle>
            <a:lvl1pPr marL="0" indent="0">
              <a:lnSpc>
                <a:spcPct val="100000"/>
              </a:lnSpc>
              <a:buNone/>
              <a:defRPr sz="1400"/>
            </a:lvl1pPr>
          </a:lstStyle>
          <a:p>
            <a:pPr lvl="0"/>
            <a:r>
              <a:rPr lang="en-US" err="1"/>
              <a:t>youremail@ena.com</a:t>
            </a:r>
            <a:endParaRPr lang="en-US"/>
          </a:p>
        </p:txBody>
      </p:sp>
      <p:sp>
        <p:nvSpPr>
          <p:cNvPr id="20" name="TextBox 19">
            <a:extLst>
              <a:ext uri="{FF2B5EF4-FFF2-40B4-BE49-F238E27FC236}">
                <a16:creationId xmlns:a16="http://schemas.microsoft.com/office/drawing/2014/main" id="{5889E0D3-7C04-E04E-BF00-A806CEA88A52}"/>
              </a:ext>
            </a:extLst>
          </p:cNvPr>
          <p:cNvSpPr txBox="1"/>
          <p:nvPr userDrawn="1"/>
        </p:nvSpPr>
        <p:spPr>
          <a:xfrm>
            <a:off x="3172143" y="3727805"/>
            <a:ext cx="901963"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a:ln>
                  <a:noFill/>
                </a:ln>
                <a:solidFill>
                  <a:srgbClr val="00539B"/>
                </a:solidFill>
                <a:effectLst/>
                <a:uFillTx/>
                <a:latin typeface="Arial" panose="020B0604020202020204" pitchFamily="34" charset="0"/>
                <a:ea typeface="+mn-ea"/>
                <a:cs typeface="Arial" panose="020B0604020202020204" pitchFamily="34" charset="0"/>
                <a:sym typeface="Raleway Light"/>
              </a:rPr>
              <a:t>Phone:</a:t>
            </a:r>
          </a:p>
        </p:txBody>
      </p:sp>
      <p:sp>
        <p:nvSpPr>
          <p:cNvPr id="21" name="TextBox 20">
            <a:extLst>
              <a:ext uri="{FF2B5EF4-FFF2-40B4-BE49-F238E27FC236}">
                <a16:creationId xmlns:a16="http://schemas.microsoft.com/office/drawing/2014/main" id="{375E07C5-C0A2-FA42-B070-ACF85B6374A6}"/>
              </a:ext>
            </a:extLst>
          </p:cNvPr>
          <p:cNvSpPr txBox="1"/>
          <p:nvPr userDrawn="1"/>
        </p:nvSpPr>
        <p:spPr>
          <a:xfrm>
            <a:off x="3179178" y="4107495"/>
            <a:ext cx="901963"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a:ln>
                  <a:noFill/>
                </a:ln>
                <a:solidFill>
                  <a:srgbClr val="00539B"/>
                </a:solidFill>
                <a:effectLst/>
                <a:uFillTx/>
                <a:latin typeface="Arial" panose="020B0604020202020204" pitchFamily="34" charset="0"/>
                <a:ea typeface="+mn-ea"/>
                <a:cs typeface="Arial" panose="020B0604020202020204" pitchFamily="34" charset="0"/>
                <a:sym typeface="Raleway Light"/>
              </a:rPr>
              <a:t>Email:</a:t>
            </a:r>
          </a:p>
        </p:txBody>
      </p:sp>
      <p:sp>
        <p:nvSpPr>
          <p:cNvPr id="4" name="Text Placeholder 3">
            <a:extLst>
              <a:ext uri="{FF2B5EF4-FFF2-40B4-BE49-F238E27FC236}">
                <a16:creationId xmlns:a16="http://schemas.microsoft.com/office/drawing/2014/main" id="{104B8DAC-BA58-A448-9C6E-5241585FE57F}"/>
              </a:ext>
            </a:extLst>
          </p:cNvPr>
          <p:cNvSpPr>
            <a:spLocks noGrp="1"/>
          </p:cNvSpPr>
          <p:nvPr>
            <p:ph type="body" sz="quarter" idx="21" hasCustomPrompt="1"/>
          </p:nvPr>
        </p:nvSpPr>
        <p:spPr>
          <a:xfrm>
            <a:off x="3196414" y="3278958"/>
            <a:ext cx="2741124" cy="388937"/>
          </a:xfrm>
        </p:spPr>
        <p:txBody>
          <a:bodyPr>
            <a:normAutofit/>
          </a:bodyPr>
          <a:lstStyle>
            <a:lvl1pPr marL="0" indent="0" algn="ctr">
              <a:buNone/>
              <a:defRPr sz="1400" b="1">
                <a:solidFill>
                  <a:srgbClr val="00539B"/>
                </a:solidFill>
              </a:defRPr>
            </a:lvl1pPr>
          </a:lstStyle>
          <a:p>
            <a:pPr lvl="0"/>
            <a:r>
              <a:rPr lang="en-US"/>
              <a:t>Enter your title/role</a:t>
            </a:r>
          </a:p>
        </p:txBody>
      </p:sp>
      <p:sp>
        <p:nvSpPr>
          <p:cNvPr id="22" name="Picture Placeholder 5">
            <a:extLst>
              <a:ext uri="{FF2B5EF4-FFF2-40B4-BE49-F238E27FC236}">
                <a16:creationId xmlns:a16="http://schemas.microsoft.com/office/drawing/2014/main" id="{11496810-81A5-184A-8F87-B1876E101812}"/>
              </a:ext>
            </a:extLst>
          </p:cNvPr>
          <p:cNvSpPr>
            <a:spLocks noGrp="1" noChangeAspect="1"/>
          </p:cNvSpPr>
          <p:nvPr>
            <p:ph type="pic" sz="quarter" idx="22" hasCustomPrompt="1"/>
          </p:nvPr>
        </p:nvSpPr>
        <p:spPr>
          <a:xfrm>
            <a:off x="6599675" y="1415695"/>
            <a:ext cx="1554480" cy="1554480"/>
          </a:xfrm>
          <a:prstGeom prst="ellipse">
            <a:avLst/>
          </a:prstGeom>
          <a:solidFill>
            <a:schemeClr val="bg2"/>
          </a:solidFill>
          <a:ln w="19050">
            <a:solidFill>
              <a:srgbClr val="FFD331"/>
            </a:solidFill>
          </a:ln>
        </p:spPr>
        <p:txBody>
          <a:bodyPr>
            <a:normAutofit/>
          </a:bodyPr>
          <a:lstStyle>
            <a:lvl1pPr marL="0" indent="0">
              <a:buNone/>
              <a:defRPr sz="1600"/>
            </a:lvl1pPr>
          </a:lstStyle>
          <a:p>
            <a:r>
              <a:rPr lang="en-US"/>
              <a:t>Click to insert picture</a:t>
            </a:r>
          </a:p>
        </p:txBody>
      </p:sp>
      <p:sp>
        <p:nvSpPr>
          <p:cNvPr id="23" name="Text Placeholder 4">
            <a:extLst>
              <a:ext uri="{FF2B5EF4-FFF2-40B4-BE49-F238E27FC236}">
                <a16:creationId xmlns:a16="http://schemas.microsoft.com/office/drawing/2014/main" id="{0640DEEB-3C0A-9B43-BE5F-FED591A9ADC1}"/>
              </a:ext>
            </a:extLst>
          </p:cNvPr>
          <p:cNvSpPr>
            <a:spLocks noGrp="1"/>
          </p:cNvSpPr>
          <p:nvPr>
            <p:ph type="body" sz="quarter" idx="23" hasCustomPrompt="1"/>
          </p:nvPr>
        </p:nvSpPr>
        <p:spPr>
          <a:xfrm>
            <a:off x="6119444" y="220804"/>
            <a:ext cx="2514940" cy="881063"/>
          </a:xfrm>
        </p:spPr>
        <p:txBody>
          <a:bodyPr anchor="b">
            <a:noAutofit/>
          </a:bodyPr>
          <a:lstStyle>
            <a:lvl1pPr marL="0" indent="0" algn="ctr">
              <a:lnSpc>
                <a:spcPct val="80000"/>
              </a:lnSpc>
              <a:buNone/>
              <a:defRPr sz="2400" b="0" i="0">
                <a:solidFill>
                  <a:schemeClr val="bg1"/>
                </a:solidFill>
                <a:latin typeface="Arial" panose="020B0604020202020204" pitchFamily="34" charset="0"/>
                <a:cs typeface="Arial" panose="020B0604020202020204" pitchFamily="34" charset="0"/>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Presenter Name</a:t>
            </a:r>
          </a:p>
        </p:txBody>
      </p:sp>
      <p:sp>
        <p:nvSpPr>
          <p:cNvPr id="24" name="Text Placeholder 3">
            <a:extLst>
              <a:ext uri="{FF2B5EF4-FFF2-40B4-BE49-F238E27FC236}">
                <a16:creationId xmlns:a16="http://schemas.microsoft.com/office/drawing/2014/main" id="{0E5F7F81-7EC3-DF4D-A1FC-36E51AFB3893}"/>
              </a:ext>
            </a:extLst>
          </p:cNvPr>
          <p:cNvSpPr>
            <a:spLocks noGrp="1"/>
          </p:cNvSpPr>
          <p:nvPr>
            <p:ph type="body" sz="quarter" idx="24" hasCustomPrompt="1"/>
          </p:nvPr>
        </p:nvSpPr>
        <p:spPr>
          <a:xfrm>
            <a:off x="6691767" y="3727805"/>
            <a:ext cx="2042523" cy="318036"/>
          </a:xfrm>
        </p:spPr>
        <p:txBody>
          <a:bodyPr wrap="square" anchor="t" anchorCtr="0">
            <a:spAutoFit/>
          </a:bodyPr>
          <a:lstStyle>
            <a:lvl1pPr marL="0" indent="0">
              <a:lnSpc>
                <a:spcPct val="100000"/>
              </a:lnSpc>
              <a:buNone/>
              <a:defRPr sz="1400"/>
            </a:lvl1pPr>
          </a:lstStyle>
          <a:p>
            <a:pPr lvl="0"/>
            <a:r>
              <a:rPr lang="en-US"/>
              <a:t>(###) ###-####</a:t>
            </a:r>
          </a:p>
        </p:txBody>
      </p:sp>
      <p:sp>
        <p:nvSpPr>
          <p:cNvPr id="25" name="Text Placeholder 3">
            <a:extLst>
              <a:ext uri="{FF2B5EF4-FFF2-40B4-BE49-F238E27FC236}">
                <a16:creationId xmlns:a16="http://schemas.microsoft.com/office/drawing/2014/main" id="{B1AF91C3-F410-9B4B-BDBC-6E208F95D140}"/>
              </a:ext>
            </a:extLst>
          </p:cNvPr>
          <p:cNvSpPr>
            <a:spLocks noGrp="1"/>
          </p:cNvSpPr>
          <p:nvPr>
            <p:ph type="body" sz="quarter" idx="25" hasCustomPrompt="1"/>
          </p:nvPr>
        </p:nvSpPr>
        <p:spPr>
          <a:xfrm>
            <a:off x="6691767" y="4107495"/>
            <a:ext cx="2040905" cy="318036"/>
          </a:xfrm>
        </p:spPr>
        <p:txBody>
          <a:bodyPr wrap="square" anchor="t" anchorCtr="0">
            <a:spAutoFit/>
          </a:bodyPr>
          <a:lstStyle>
            <a:lvl1pPr marL="0" indent="0">
              <a:lnSpc>
                <a:spcPct val="100000"/>
              </a:lnSpc>
              <a:buNone/>
              <a:defRPr sz="1400"/>
            </a:lvl1pPr>
          </a:lstStyle>
          <a:p>
            <a:pPr lvl="0"/>
            <a:r>
              <a:rPr lang="en-US" err="1"/>
              <a:t>youremail@ena.com</a:t>
            </a:r>
            <a:endParaRPr lang="en-US"/>
          </a:p>
        </p:txBody>
      </p:sp>
      <p:sp>
        <p:nvSpPr>
          <p:cNvPr id="26" name="TextBox 25">
            <a:extLst>
              <a:ext uri="{FF2B5EF4-FFF2-40B4-BE49-F238E27FC236}">
                <a16:creationId xmlns:a16="http://schemas.microsoft.com/office/drawing/2014/main" id="{EDE79547-122C-0343-9301-517FB9D11214}"/>
              </a:ext>
            </a:extLst>
          </p:cNvPr>
          <p:cNvSpPr txBox="1"/>
          <p:nvPr userDrawn="1"/>
        </p:nvSpPr>
        <p:spPr>
          <a:xfrm>
            <a:off x="5964823" y="3727805"/>
            <a:ext cx="901963"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a:ln>
                  <a:noFill/>
                </a:ln>
                <a:solidFill>
                  <a:srgbClr val="00539B"/>
                </a:solidFill>
                <a:effectLst/>
                <a:uFillTx/>
                <a:latin typeface="Arial" panose="020B0604020202020204" pitchFamily="34" charset="0"/>
                <a:ea typeface="+mn-ea"/>
                <a:cs typeface="Arial" panose="020B0604020202020204" pitchFamily="34" charset="0"/>
                <a:sym typeface="Raleway Light"/>
              </a:rPr>
              <a:t>Phone:</a:t>
            </a:r>
          </a:p>
        </p:txBody>
      </p:sp>
      <p:sp>
        <p:nvSpPr>
          <p:cNvPr id="27" name="TextBox 26">
            <a:extLst>
              <a:ext uri="{FF2B5EF4-FFF2-40B4-BE49-F238E27FC236}">
                <a16:creationId xmlns:a16="http://schemas.microsoft.com/office/drawing/2014/main" id="{1424007B-A570-914B-9316-F6F8910E0F80}"/>
              </a:ext>
            </a:extLst>
          </p:cNvPr>
          <p:cNvSpPr txBox="1"/>
          <p:nvPr userDrawn="1"/>
        </p:nvSpPr>
        <p:spPr>
          <a:xfrm>
            <a:off x="5971858" y="4107495"/>
            <a:ext cx="901963"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a:ln>
                  <a:noFill/>
                </a:ln>
                <a:solidFill>
                  <a:srgbClr val="00539B"/>
                </a:solidFill>
                <a:effectLst/>
                <a:uFillTx/>
                <a:latin typeface="Arial" panose="020B0604020202020204" pitchFamily="34" charset="0"/>
                <a:ea typeface="+mn-ea"/>
                <a:cs typeface="Arial" panose="020B0604020202020204" pitchFamily="34" charset="0"/>
                <a:sym typeface="Raleway Light"/>
              </a:rPr>
              <a:t>Email:</a:t>
            </a:r>
          </a:p>
        </p:txBody>
      </p:sp>
      <p:sp>
        <p:nvSpPr>
          <p:cNvPr id="28" name="Text Placeholder 3">
            <a:extLst>
              <a:ext uri="{FF2B5EF4-FFF2-40B4-BE49-F238E27FC236}">
                <a16:creationId xmlns:a16="http://schemas.microsoft.com/office/drawing/2014/main" id="{C736E3C2-ADAA-A846-9C66-B6BFAA40589A}"/>
              </a:ext>
            </a:extLst>
          </p:cNvPr>
          <p:cNvSpPr>
            <a:spLocks noGrp="1"/>
          </p:cNvSpPr>
          <p:nvPr>
            <p:ph type="body" sz="quarter" idx="26" hasCustomPrompt="1"/>
          </p:nvPr>
        </p:nvSpPr>
        <p:spPr>
          <a:xfrm>
            <a:off x="6006352" y="3283982"/>
            <a:ext cx="2741124" cy="388937"/>
          </a:xfrm>
        </p:spPr>
        <p:txBody>
          <a:bodyPr>
            <a:normAutofit/>
          </a:bodyPr>
          <a:lstStyle>
            <a:lvl1pPr marL="0" indent="0" algn="ctr">
              <a:buNone/>
              <a:defRPr sz="1400" b="1">
                <a:solidFill>
                  <a:srgbClr val="00539B"/>
                </a:solidFill>
              </a:defRPr>
            </a:lvl1pPr>
          </a:lstStyle>
          <a:p>
            <a:pPr lvl="0"/>
            <a:r>
              <a:rPr lang="en-US"/>
              <a:t>Enter your title/role</a:t>
            </a:r>
          </a:p>
        </p:txBody>
      </p:sp>
    </p:spTree>
    <p:extLst>
      <p:ext uri="{BB962C8B-B14F-4D97-AF65-F5344CB8AC3E}">
        <p14:creationId xmlns:p14="http://schemas.microsoft.com/office/powerpoint/2010/main" val="1508978994"/>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ntac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9F22672-BDA9-8648-8A55-E8FA00568B35}"/>
              </a:ext>
            </a:extLst>
          </p:cNvPr>
          <p:cNvSpPr/>
          <p:nvPr userDrawn="1"/>
        </p:nvSpPr>
        <p:spPr>
          <a:xfrm>
            <a:off x="0" y="8116"/>
            <a:ext cx="9144001" cy="5303520"/>
          </a:xfrm>
          <a:prstGeom prst="rect">
            <a:avLst/>
          </a:prstGeom>
          <a:solidFill>
            <a:srgbClr val="00539B"/>
          </a:solidFill>
          <a:ln w="12700" cap="flat">
            <a:noFill/>
            <a:miter lim="400000"/>
          </a:ln>
          <a:effectLst>
            <a:outerShdw blurRad="165100" dist="120225" dir="2705541" rotWithShape="0">
              <a:srgbClr val="A6AAA9">
                <a:alpha val="17801"/>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sp>
        <p:nvSpPr>
          <p:cNvPr id="11" name="Rectangle 10">
            <a:extLst>
              <a:ext uri="{FF2B5EF4-FFF2-40B4-BE49-F238E27FC236}">
                <a16:creationId xmlns:a16="http://schemas.microsoft.com/office/drawing/2014/main" id="{1BD9880D-5076-794F-B770-4672BA641A86}"/>
              </a:ext>
            </a:extLst>
          </p:cNvPr>
          <p:cNvSpPr/>
          <p:nvPr userDrawn="1"/>
        </p:nvSpPr>
        <p:spPr>
          <a:xfrm>
            <a:off x="0" y="-11568"/>
            <a:ext cx="9144000" cy="5325217"/>
          </a:xfrm>
          <a:prstGeom prst="rect">
            <a:avLst/>
          </a:prstGeom>
          <a:solidFill>
            <a:srgbClr val="2F83C5">
              <a:alpha val="60000"/>
            </a:srgbClr>
          </a:solidFill>
          <a:ln w="12700" cap="flat">
            <a:noFill/>
            <a:miter lim="400000"/>
          </a:ln>
          <a:effectLst>
            <a:outerShdw blurRad="165100" dist="120225" dir="2705541" rotWithShape="0">
              <a:srgbClr val="A6AAA9">
                <a:alpha val="17801"/>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sp>
        <p:nvSpPr>
          <p:cNvPr id="15" name="Parallelogram 12">
            <a:extLst>
              <a:ext uri="{FF2B5EF4-FFF2-40B4-BE49-F238E27FC236}">
                <a16:creationId xmlns:a16="http://schemas.microsoft.com/office/drawing/2014/main" id="{C21541D7-A757-B04C-9F05-5D1418290CB5}"/>
              </a:ext>
            </a:extLst>
          </p:cNvPr>
          <p:cNvSpPr/>
          <p:nvPr userDrawn="1"/>
        </p:nvSpPr>
        <p:spPr>
          <a:xfrm flipH="1">
            <a:off x="-1" y="-11568"/>
            <a:ext cx="7749541" cy="5333130"/>
          </a:xfrm>
          <a:custGeom>
            <a:avLst/>
            <a:gdLst>
              <a:gd name="connsiteX0" fmla="*/ 0 w 6714618"/>
              <a:gd name="connsiteY0" fmla="*/ 5303520 h 5303520"/>
              <a:gd name="connsiteX1" fmla="*/ 1325880 w 6714618"/>
              <a:gd name="connsiteY1" fmla="*/ 0 h 5303520"/>
              <a:gd name="connsiteX2" fmla="*/ 6714618 w 6714618"/>
              <a:gd name="connsiteY2" fmla="*/ 0 h 5303520"/>
              <a:gd name="connsiteX3" fmla="*/ 5388738 w 6714618"/>
              <a:gd name="connsiteY3" fmla="*/ 5303520 h 5303520"/>
              <a:gd name="connsiteX4" fmla="*/ 0 w 6714618"/>
              <a:gd name="connsiteY4" fmla="*/ 5303520 h 5303520"/>
              <a:gd name="connsiteX0" fmla="*/ 0 w 7288147"/>
              <a:gd name="connsiteY0" fmla="*/ 5314341 h 5314341"/>
              <a:gd name="connsiteX1" fmla="*/ 1899409 w 7288147"/>
              <a:gd name="connsiteY1" fmla="*/ 0 h 5314341"/>
              <a:gd name="connsiteX2" fmla="*/ 7288147 w 7288147"/>
              <a:gd name="connsiteY2" fmla="*/ 0 h 5314341"/>
              <a:gd name="connsiteX3" fmla="*/ 5962267 w 7288147"/>
              <a:gd name="connsiteY3" fmla="*/ 5303520 h 5314341"/>
              <a:gd name="connsiteX4" fmla="*/ 0 w 7288147"/>
              <a:gd name="connsiteY4" fmla="*/ 5314341 h 5314341"/>
              <a:gd name="connsiteX0" fmla="*/ 0 w 7288147"/>
              <a:gd name="connsiteY0" fmla="*/ 5319752 h 5319752"/>
              <a:gd name="connsiteX1" fmla="*/ 2954486 w 7288147"/>
              <a:gd name="connsiteY1" fmla="*/ 0 h 5319752"/>
              <a:gd name="connsiteX2" fmla="*/ 7288147 w 7288147"/>
              <a:gd name="connsiteY2" fmla="*/ 5411 h 5319752"/>
              <a:gd name="connsiteX3" fmla="*/ 5962267 w 7288147"/>
              <a:gd name="connsiteY3" fmla="*/ 5308931 h 5319752"/>
              <a:gd name="connsiteX4" fmla="*/ 0 w 7288147"/>
              <a:gd name="connsiteY4" fmla="*/ 5319752 h 5319752"/>
              <a:gd name="connsiteX0" fmla="*/ 0 w 9116947"/>
              <a:gd name="connsiteY0" fmla="*/ 5319752 h 5319752"/>
              <a:gd name="connsiteX1" fmla="*/ 2954486 w 9116947"/>
              <a:gd name="connsiteY1" fmla="*/ 0 h 5319752"/>
              <a:gd name="connsiteX2" fmla="*/ 9116947 w 9116947"/>
              <a:gd name="connsiteY2" fmla="*/ 5411 h 5319752"/>
              <a:gd name="connsiteX3" fmla="*/ 5962267 w 9116947"/>
              <a:gd name="connsiteY3" fmla="*/ 5308931 h 5319752"/>
              <a:gd name="connsiteX4" fmla="*/ 0 w 9116947"/>
              <a:gd name="connsiteY4" fmla="*/ 5319752 h 5319752"/>
              <a:gd name="connsiteX0" fmla="*/ 0 w 9203518"/>
              <a:gd name="connsiteY0" fmla="*/ 5319752 h 5319752"/>
              <a:gd name="connsiteX1" fmla="*/ 2954486 w 9203518"/>
              <a:gd name="connsiteY1" fmla="*/ 0 h 5319752"/>
              <a:gd name="connsiteX2" fmla="*/ 9203518 w 9203518"/>
              <a:gd name="connsiteY2" fmla="*/ 5411 h 5319752"/>
              <a:gd name="connsiteX3" fmla="*/ 5962267 w 9203518"/>
              <a:gd name="connsiteY3" fmla="*/ 5308931 h 5319752"/>
              <a:gd name="connsiteX4" fmla="*/ 0 w 9203518"/>
              <a:gd name="connsiteY4" fmla="*/ 5319752 h 5319752"/>
              <a:gd name="connsiteX0" fmla="*/ 0 w 9203518"/>
              <a:gd name="connsiteY0" fmla="*/ 5319752 h 5319752"/>
              <a:gd name="connsiteX1" fmla="*/ 2954486 w 9203518"/>
              <a:gd name="connsiteY1" fmla="*/ 0 h 5319752"/>
              <a:gd name="connsiteX2" fmla="*/ 9203518 w 9203518"/>
              <a:gd name="connsiteY2" fmla="*/ 5411 h 5319752"/>
              <a:gd name="connsiteX3" fmla="*/ 9197837 w 9203518"/>
              <a:gd name="connsiteY3" fmla="*/ 5314341 h 5319752"/>
              <a:gd name="connsiteX4" fmla="*/ 0 w 9203518"/>
              <a:gd name="connsiteY4" fmla="*/ 5319752 h 5319752"/>
              <a:gd name="connsiteX0" fmla="*/ 0 w 9383886"/>
              <a:gd name="connsiteY0" fmla="*/ 5319752 h 5319752"/>
              <a:gd name="connsiteX1" fmla="*/ 2954486 w 9383886"/>
              <a:gd name="connsiteY1" fmla="*/ 0 h 5319752"/>
              <a:gd name="connsiteX2" fmla="*/ 9203518 w 9383886"/>
              <a:gd name="connsiteY2" fmla="*/ 5411 h 5319752"/>
              <a:gd name="connsiteX3" fmla="*/ 9383872 w 9383886"/>
              <a:gd name="connsiteY3" fmla="*/ 5308931 h 5319752"/>
              <a:gd name="connsiteX4" fmla="*/ 0 w 9383886"/>
              <a:gd name="connsiteY4" fmla="*/ 5319752 h 5319752"/>
              <a:gd name="connsiteX0" fmla="*/ 0 w 9384150"/>
              <a:gd name="connsiteY0" fmla="*/ 5319752 h 5319752"/>
              <a:gd name="connsiteX1" fmla="*/ 2954486 w 9384150"/>
              <a:gd name="connsiteY1" fmla="*/ 0 h 5319752"/>
              <a:gd name="connsiteX2" fmla="*/ 9379217 w 9384150"/>
              <a:gd name="connsiteY2" fmla="*/ 5411 h 5319752"/>
              <a:gd name="connsiteX3" fmla="*/ 9383872 w 9384150"/>
              <a:gd name="connsiteY3" fmla="*/ 5308931 h 5319752"/>
              <a:gd name="connsiteX4" fmla="*/ 0 w 9384150"/>
              <a:gd name="connsiteY4" fmla="*/ 5319752 h 5319752"/>
              <a:gd name="connsiteX0" fmla="*/ 0 w 9383873"/>
              <a:gd name="connsiteY0" fmla="*/ 5320604 h 5320604"/>
              <a:gd name="connsiteX1" fmla="*/ 2954486 w 9383873"/>
              <a:gd name="connsiteY1" fmla="*/ 852 h 5320604"/>
              <a:gd name="connsiteX2" fmla="*/ 7249736 w 9383873"/>
              <a:gd name="connsiteY2" fmla="*/ 0 h 5320604"/>
              <a:gd name="connsiteX3" fmla="*/ 9383872 w 9383873"/>
              <a:gd name="connsiteY3" fmla="*/ 5309783 h 5320604"/>
              <a:gd name="connsiteX4" fmla="*/ 0 w 9383873"/>
              <a:gd name="connsiteY4" fmla="*/ 5320604 h 5320604"/>
              <a:gd name="connsiteX0" fmla="*/ 0 w 7249736"/>
              <a:gd name="connsiteY0" fmla="*/ 5320604 h 5320604"/>
              <a:gd name="connsiteX1" fmla="*/ 2954486 w 7249736"/>
              <a:gd name="connsiteY1" fmla="*/ 852 h 5320604"/>
              <a:gd name="connsiteX2" fmla="*/ 7249736 w 7249736"/>
              <a:gd name="connsiteY2" fmla="*/ 0 h 5320604"/>
              <a:gd name="connsiteX3" fmla="*/ 7230464 w 7249736"/>
              <a:gd name="connsiteY3" fmla="*/ 5309783 h 5320604"/>
              <a:gd name="connsiteX4" fmla="*/ 0 w 7249736"/>
              <a:gd name="connsiteY4" fmla="*/ 5320604 h 5320604"/>
              <a:gd name="connsiteX0" fmla="*/ 0 w 7230588"/>
              <a:gd name="connsiteY0" fmla="*/ 5320604 h 5320604"/>
              <a:gd name="connsiteX1" fmla="*/ 2954486 w 7230588"/>
              <a:gd name="connsiteY1" fmla="*/ 852 h 5320604"/>
              <a:gd name="connsiteX2" fmla="*/ 7213846 w 7230588"/>
              <a:gd name="connsiteY2" fmla="*/ 0 h 5320604"/>
              <a:gd name="connsiteX3" fmla="*/ 7230464 w 7230588"/>
              <a:gd name="connsiteY3" fmla="*/ 5309783 h 5320604"/>
              <a:gd name="connsiteX4" fmla="*/ 0 w 7230588"/>
              <a:gd name="connsiteY4" fmla="*/ 5320604 h 5320604"/>
              <a:gd name="connsiteX0" fmla="*/ 0 w 7230471"/>
              <a:gd name="connsiteY0" fmla="*/ 5326867 h 5326867"/>
              <a:gd name="connsiteX1" fmla="*/ 2954486 w 7230471"/>
              <a:gd name="connsiteY1" fmla="*/ 7115 h 5326867"/>
              <a:gd name="connsiteX2" fmla="*/ 6866908 w 7230471"/>
              <a:gd name="connsiteY2" fmla="*/ 0 h 5326867"/>
              <a:gd name="connsiteX3" fmla="*/ 7230464 w 7230471"/>
              <a:gd name="connsiteY3" fmla="*/ 5316046 h 5326867"/>
              <a:gd name="connsiteX4" fmla="*/ 0 w 7230471"/>
              <a:gd name="connsiteY4" fmla="*/ 5326867 h 5326867"/>
              <a:gd name="connsiteX0" fmla="*/ 0 w 7230468"/>
              <a:gd name="connsiteY0" fmla="*/ 5333130 h 5333130"/>
              <a:gd name="connsiteX1" fmla="*/ 2954486 w 7230468"/>
              <a:gd name="connsiteY1" fmla="*/ 13378 h 5333130"/>
              <a:gd name="connsiteX2" fmla="*/ 6567825 w 7230468"/>
              <a:gd name="connsiteY2" fmla="*/ 0 h 5333130"/>
              <a:gd name="connsiteX3" fmla="*/ 7230464 w 7230468"/>
              <a:gd name="connsiteY3" fmla="*/ 5322309 h 5333130"/>
              <a:gd name="connsiteX4" fmla="*/ 0 w 7230468"/>
              <a:gd name="connsiteY4" fmla="*/ 5333130 h 5333130"/>
              <a:gd name="connsiteX0" fmla="*/ 0 w 7230467"/>
              <a:gd name="connsiteY0" fmla="*/ 5333130 h 5333130"/>
              <a:gd name="connsiteX1" fmla="*/ 2954486 w 7230467"/>
              <a:gd name="connsiteY1" fmla="*/ 13378 h 5333130"/>
              <a:gd name="connsiteX2" fmla="*/ 6460154 w 7230467"/>
              <a:gd name="connsiteY2" fmla="*/ 0 h 5333130"/>
              <a:gd name="connsiteX3" fmla="*/ 7230464 w 7230467"/>
              <a:gd name="connsiteY3" fmla="*/ 5322309 h 5333130"/>
              <a:gd name="connsiteX4" fmla="*/ 0 w 7230467"/>
              <a:gd name="connsiteY4" fmla="*/ 5333130 h 5333130"/>
              <a:gd name="connsiteX0" fmla="*/ 0 w 6460154"/>
              <a:gd name="connsiteY0" fmla="*/ 5333130 h 5333130"/>
              <a:gd name="connsiteX1" fmla="*/ 2954486 w 6460154"/>
              <a:gd name="connsiteY1" fmla="*/ 13378 h 5333130"/>
              <a:gd name="connsiteX2" fmla="*/ 6460154 w 6460154"/>
              <a:gd name="connsiteY2" fmla="*/ 0 h 5333130"/>
              <a:gd name="connsiteX3" fmla="*/ 6404991 w 6460154"/>
              <a:gd name="connsiteY3" fmla="*/ 5322309 h 5333130"/>
              <a:gd name="connsiteX4" fmla="*/ 0 w 6460154"/>
              <a:gd name="connsiteY4" fmla="*/ 5333130 h 5333130"/>
              <a:gd name="connsiteX0" fmla="*/ 0 w 6460154"/>
              <a:gd name="connsiteY0" fmla="*/ 5333130 h 5333130"/>
              <a:gd name="connsiteX1" fmla="*/ 2954486 w 6460154"/>
              <a:gd name="connsiteY1" fmla="*/ 13378 h 5333130"/>
              <a:gd name="connsiteX2" fmla="*/ 6460154 w 6460154"/>
              <a:gd name="connsiteY2" fmla="*/ 0 h 5333130"/>
              <a:gd name="connsiteX3" fmla="*/ 6434900 w 6460154"/>
              <a:gd name="connsiteY3" fmla="*/ 5322309 h 5333130"/>
              <a:gd name="connsiteX4" fmla="*/ 0 w 6460154"/>
              <a:gd name="connsiteY4" fmla="*/ 5333130 h 5333130"/>
              <a:gd name="connsiteX0" fmla="*/ 0 w 6460154"/>
              <a:gd name="connsiteY0" fmla="*/ 5333130 h 5333130"/>
              <a:gd name="connsiteX1" fmla="*/ 2954486 w 6460154"/>
              <a:gd name="connsiteY1" fmla="*/ 13378 h 5333130"/>
              <a:gd name="connsiteX2" fmla="*/ 6460154 w 6460154"/>
              <a:gd name="connsiteY2" fmla="*/ 0 h 5333130"/>
              <a:gd name="connsiteX3" fmla="*/ 6446864 w 6460154"/>
              <a:gd name="connsiteY3" fmla="*/ 5322309 h 5333130"/>
              <a:gd name="connsiteX4" fmla="*/ 0 w 6460154"/>
              <a:gd name="connsiteY4" fmla="*/ 5333130 h 5333130"/>
              <a:gd name="connsiteX0" fmla="*/ 0 w 7536858"/>
              <a:gd name="connsiteY0" fmla="*/ 5333130 h 5333130"/>
              <a:gd name="connsiteX1" fmla="*/ 2954486 w 7536858"/>
              <a:gd name="connsiteY1" fmla="*/ 13378 h 5333130"/>
              <a:gd name="connsiteX2" fmla="*/ 7536858 w 7536858"/>
              <a:gd name="connsiteY2" fmla="*/ 0 h 5333130"/>
              <a:gd name="connsiteX3" fmla="*/ 6446864 w 7536858"/>
              <a:gd name="connsiteY3" fmla="*/ 5322309 h 5333130"/>
              <a:gd name="connsiteX4" fmla="*/ 0 w 7536858"/>
              <a:gd name="connsiteY4" fmla="*/ 5333130 h 5333130"/>
              <a:gd name="connsiteX0" fmla="*/ 0 w 7547666"/>
              <a:gd name="connsiteY0" fmla="*/ 5333130 h 5333130"/>
              <a:gd name="connsiteX1" fmla="*/ 2954486 w 7547666"/>
              <a:gd name="connsiteY1" fmla="*/ 13378 h 5333130"/>
              <a:gd name="connsiteX2" fmla="*/ 7536858 w 7547666"/>
              <a:gd name="connsiteY2" fmla="*/ 0 h 5333130"/>
              <a:gd name="connsiteX3" fmla="*/ 7547495 w 7547666"/>
              <a:gd name="connsiteY3" fmla="*/ 5297257 h 5333130"/>
              <a:gd name="connsiteX4" fmla="*/ 0 w 7547666"/>
              <a:gd name="connsiteY4" fmla="*/ 5333130 h 533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7666" h="5333130">
                <a:moveTo>
                  <a:pt x="0" y="5333130"/>
                </a:moveTo>
                <a:lnTo>
                  <a:pt x="2954486" y="13378"/>
                </a:lnTo>
                <a:lnTo>
                  <a:pt x="7536858" y="0"/>
                </a:lnTo>
                <a:cubicBezTo>
                  <a:pt x="7534964" y="1769643"/>
                  <a:pt x="7549389" y="3527614"/>
                  <a:pt x="7547495" y="5297257"/>
                </a:cubicBezTo>
                <a:lnTo>
                  <a:pt x="0" y="5333130"/>
                </a:lnTo>
                <a:close/>
              </a:path>
            </a:pathLst>
          </a:custGeom>
          <a:solidFill>
            <a:srgbClr val="00539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sp>
        <p:nvSpPr>
          <p:cNvPr id="8" name="Picture Placeholder 5">
            <a:extLst>
              <a:ext uri="{FF2B5EF4-FFF2-40B4-BE49-F238E27FC236}">
                <a16:creationId xmlns:a16="http://schemas.microsoft.com/office/drawing/2014/main" id="{E07DFB7C-5A68-4346-9520-3F40DD8C3137}"/>
              </a:ext>
            </a:extLst>
          </p:cNvPr>
          <p:cNvSpPr>
            <a:spLocks noGrp="1" noChangeAspect="1"/>
          </p:cNvSpPr>
          <p:nvPr>
            <p:ph type="pic" sz="quarter" idx="10" hasCustomPrompt="1"/>
          </p:nvPr>
        </p:nvSpPr>
        <p:spPr>
          <a:xfrm>
            <a:off x="6444634" y="386255"/>
            <a:ext cx="1828800" cy="1828800"/>
          </a:xfrm>
          <a:prstGeom prst="ellipse">
            <a:avLst/>
          </a:prstGeom>
          <a:solidFill>
            <a:schemeClr val="bg2"/>
          </a:solidFill>
          <a:ln w="19050">
            <a:solidFill>
              <a:srgbClr val="FFD331"/>
            </a:solidFill>
          </a:ln>
        </p:spPr>
        <p:txBody>
          <a:bodyPr>
            <a:normAutofit/>
          </a:bodyPr>
          <a:lstStyle>
            <a:lvl1pPr>
              <a:defRPr sz="1600"/>
            </a:lvl1pPr>
          </a:lstStyle>
          <a:p>
            <a:r>
              <a:rPr lang="en-US"/>
              <a:t>Insert profile picture</a:t>
            </a:r>
          </a:p>
        </p:txBody>
      </p:sp>
      <p:pic>
        <p:nvPicPr>
          <p:cNvPr id="10" name="Graphic 9">
            <a:extLst>
              <a:ext uri="{FF2B5EF4-FFF2-40B4-BE49-F238E27FC236}">
                <a16:creationId xmlns:a16="http://schemas.microsoft.com/office/drawing/2014/main" id="{F4DD6D8A-AA89-5743-9FE1-A828574DCF3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0158" b="39222"/>
          <a:stretch/>
        </p:blipFill>
        <p:spPr>
          <a:xfrm>
            <a:off x="5037316" y="2185495"/>
            <a:ext cx="4106684" cy="3126141"/>
          </a:xfrm>
          <a:prstGeom prst="rect">
            <a:avLst/>
          </a:prstGeom>
        </p:spPr>
      </p:pic>
      <p:sp>
        <p:nvSpPr>
          <p:cNvPr id="13" name="Text Placeholder 3">
            <a:extLst>
              <a:ext uri="{FF2B5EF4-FFF2-40B4-BE49-F238E27FC236}">
                <a16:creationId xmlns:a16="http://schemas.microsoft.com/office/drawing/2014/main" id="{807A81F6-F882-8A4F-838E-6F8D99067C22}"/>
              </a:ext>
            </a:extLst>
          </p:cNvPr>
          <p:cNvSpPr>
            <a:spLocks noGrp="1"/>
          </p:cNvSpPr>
          <p:nvPr>
            <p:ph type="body" sz="quarter" idx="12" hasCustomPrompt="1"/>
          </p:nvPr>
        </p:nvSpPr>
        <p:spPr>
          <a:xfrm>
            <a:off x="1425540" y="3677444"/>
            <a:ext cx="2499360" cy="388938"/>
          </a:xfrm>
        </p:spPr>
        <p:txBody>
          <a:bodyPr anchor="ctr">
            <a:normAutofit/>
          </a:bodyPr>
          <a:lstStyle>
            <a:lvl1pPr marL="0" indent="0">
              <a:lnSpc>
                <a:spcPct val="100000"/>
              </a:lnSpc>
              <a:buNone/>
              <a:defRPr sz="1400">
                <a:solidFill>
                  <a:schemeClr val="bg1"/>
                </a:solidFill>
              </a:defRPr>
            </a:lvl1pPr>
          </a:lstStyle>
          <a:p>
            <a:pPr lvl="0"/>
            <a:r>
              <a:rPr lang="en-US"/>
              <a:t>(###) ###-####</a:t>
            </a:r>
          </a:p>
        </p:txBody>
      </p:sp>
      <p:sp>
        <p:nvSpPr>
          <p:cNvPr id="14" name="Text Placeholder 3">
            <a:extLst>
              <a:ext uri="{FF2B5EF4-FFF2-40B4-BE49-F238E27FC236}">
                <a16:creationId xmlns:a16="http://schemas.microsoft.com/office/drawing/2014/main" id="{7D5C009F-7C2D-DE4A-94F0-44C768C12370}"/>
              </a:ext>
            </a:extLst>
          </p:cNvPr>
          <p:cNvSpPr>
            <a:spLocks noGrp="1"/>
          </p:cNvSpPr>
          <p:nvPr>
            <p:ph type="body" sz="quarter" idx="13" hasCustomPrompt="1"/>
          </p:nvPr>
        </p:nvSpPr>
        <p:spPr>
          <a:xfrm>
            <a:off x="1425540" y="4216362"/>
            <a:ext cx="4483974" cy="388938"/>
          </a:xfrm>
        </p:spPr>
        <p:txBody>
          <a:bodyPr anchor="ctr">
            <a:normAutofit/>
          </a:bodyPr>
          <a:lstStyle>
            <a:lvl1pPr marL="0" indent="0">
              <a:lnSpc>
                <a:spcPct val="100000"/>
              </a:lnSpc>
              <a:buNone/>
              <a:defRPr sz="1400">
                <a:solidFill>
                  <a:schemeClr val="bg1"/>
                </a:solidFill>
              </a:defRPr>
            </a:lvl1pPr>
          </a:lstStyle>
          <a:p>
            <a:pPr lvl="0"/>
            <a:r>
              <a:rPr lang="en-US" err="1"/>
              <a:t>youremail@ena.com</a:t>
            </a:r>
            <a:endParaRPr lang="en-US"/>
          </a:p>
        </p:txBody>
      </p:sp>
      <p:sp>
        <p:nvSpPr>
          <p:cNvPr id="16" name="TextBox 15">
            <a:extLst>
              <a:ext uri="{FF2B5EF4-FFF2-40B4-BE49-F238E27FC236}">
                <a16:creationId xmlns:a16="http://schemas.microsoft.com/office/drawing/2014/main" id="{CF532CD9-7716-BA42-A3AB-14CAD8D8487F}"/>
              </a:ext>
            </a:extLst>
          </p:cNvPr>
          <p:cNvSpPr txBox="1"/>
          <p:nvPr userDrawn="1"/>
        </p:nvSpPr>
        <p:spPr>
          <a:xfrm>
            <a:off x="717715" y="3712895"/>
            <a:ext cx="901963"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bg1"/>
                </a:solidFill>
                <a:effectLst/>
                <a:uFillTx/>
                <a:latin typeface="Arial" panose="020B0604020202020204" pitchFamily="34" charset="0"/>
                <a:ea typeface="+mn-ea"/>
                <a:cs typeface="Arial" panose="020B0604020202020204" pitchFamily="34" charset="0"/>
                <a:sym typeface="Raleway Light"/>
              </a:rPr>
              <a:t>Phone:</a:t>
            </a:r>
          </a:p>
        </p:txBody>
      </p:sp>
      <p:sp>
        <p:nvSpPr>
          <p:cNvPr id="17" name="TextBox 16">
            <a:extLst>
              <a:ext uri="{FF2B5EF4-FFF2-40B4-BE49-F238E27FC236}">
                <a16:creationId xmlns:a16="http://schemas.microsoft.com/office/drawing/2014/main" id="{DD00737A-8120-4E4F-A589-6343CE06421D}"/>
              </a:ext>
            </a:extLst>
          </p:cNvPr>
          <p:cNvSpPr txBox="1"/>
          <p:nvPr userDrawn="1"/>
        </p:nvSpPr>
        <p:spPr>
          <a:xfrm>
            <a:off x="688988" y="4251813"/>
            <a:ext cx="901963"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bg1"/>
                </a:solidFill>
                <a:effectLst/>
                <a:uFillTx/>
                <a:latin typeface="Arial" panose="020B0604020202020204" pitchFamily="34" charset="0"/>
                <a:ea typeface="+mn-ea"/>
                <a:cs typeface="Arial" panose="020B0604020202020204" pitchFamily="34" charset="0"/>
                <a:sym typeface="Raleway Light"/>
              </a:rPr>
              <a:t>Email:</a:t>
            </a:r>
          </a:p>
        </p:txBody>
      </p:sp>
      <p:sp>
        <p:nvSpPr>
          <p:cNvPr id="18" name="Title Text">
            <a:extLst>
              <a:ext uri="{FF2B5EF4-FFF2-40B4-BE49-F238E27FC236}">
                <a16:creationId xmlns:a16="http://schemas.microsoft.com/office/drawing/2014/main" id="{05637921-701C-4348-BD6F-09CC0D9B4725}"/>
              </a:ext>
            </a:extLst>
          </p:cNvPr>
          <p:cNvSpPr>
            <a:spLocks noGrp="1"/>
          </p:cNvSpPr>
          <p:nvPr>
            <p:ph type="title" hasCustomPrompt="1"/>
          </p:nvPr>
        </p:nvSpPr>
        <p:spPr>
          <a:xfrm>
            <a:off x="717715" y="3126196"/>
            <a:ext cx="7402867" cy="388065"/>
          </a:xfrm>
          <a:prstGeom prst="rect">
            <a:avLst/>
          </a:prstGeom>
        </p:spPr>
        <p:txBody>
          <a:bodyPr anchor="t">
            <a:noAutofit/>
          </a:bodyPr>
          <a:lstStyle>
            <a:lvl1pPr algn="l">
              <a:lnSpc>
                <a:spcPct val="100000"/>
              </a:lnSpc>
              <a:defRPr sz="1400" b="0">
                <a:solidFill>
                  <a:schemeClr val="bg1"/>
                </a:solidFill>
              </a:defRPr>
            </a:lvl1pPr>
          </a:lstStyle>
          <a:p>
            <a:r>
              <a:rPr lang="en-US"/>
              <a:t>Enter your title/role</a:t>
            </a:r>
            <a:endParaRPr/>
          </a:p>
        </p:txBody>
      </p:sp>
      <p:sp>
        <p:nvSpPr>
          <p:cNvPr id="19" name="Text Placeholder 4">
            <a:extLst>
              <a:ext uri="{FF2B5EF4-FFF2-40B4-BE49-F238E27FC236}">
                <a16:creationId xmlns:a16="http://schemas.microsoft.com/office/drawing/2014/main" id="{86D13137-257C-8744-91E2-BA580685886A}"/>
              </a:ext>
            </a:extLst>
          </p:cNvPr>
          <p:cNvSpPr>
            <a:spLocks noGrp="1"/>
          </p:cNvSpPr>
          <p:nvPr>
            <p:ph type="body" sz="quarter" idx="11" hasCustomPrompt="1"/>
          </p:nvPr>
        </p:nvSpPr>
        <p:spPr>
          <a:xfrm>
            <a:off x="622105" y="352954"/>
            <a:ext cx="4716951" cy="1828800"/>
          </a:xfrm>
        </p:spPr>
        <p:txBody>
          <a:bodyPr anchor="ctr">
            <a:noAutofit/>
          </a:bodyPr>
          <a:lstStyle>
            <a:lvl1pPr marL="0" indent="0" algn="l">
              <a:lnSpc>
                <a:spcPct val="80000"/>
              </a:lnSpc>
              <a:buNone/>
              <a:defRPr sz="2800" b="0" i="0">
                <a:solidFill>
                  <a:schemeClr val="bg1"/>
                </a:solidFill>
                <a:latin typeface="Arial" panose="020B0604020202020204" pitchFamily="34" charset="0"/>
                <a:cs typeface="Arial" panose="020B0604020202020204" pitchFamily="34" charset="0"/>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 Presenter Name</a:t>
            </a:r>
          </a:p>
        </p:txBody>
      </p:sp>
    </p:spTree>
    <p:extLst>
      <p:ext uri="{BB962C8B-B14F-4D97-AF65-F5344CB8AC3E}">
        <p14:creationId xmlns:p14="http://schemas.microsoft.com/office/powerpoint/2010/main" val="384523373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5442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16F56-2E8C-49B6-857D-6969280D64A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6B5114D-73F0-4893-9E5A-D64F1318B9D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00121D4-C8E6-4330-8BC3-EDCEAE3AE158}"/>
              </a:ext>
            </a:extLst>
          </p:cNvPr>
          <p:cNvSpPr>
            <a:spLocks noGrp="1"/>
          </p:cNvSpPr>
          <p:nvPr>
            <p:ph type="dt" sz="half" idx="10"/>
          </p:nvPr>
        </p:nvSpPr>
        <p:spPr/>
        <p:txBody>
          <a:bodyPr/>
          <a:lstStyle/>
          <a:p>
            <a:fld id="{C1831775-A283-43DE-89A7-103F047A446A}" type="datetimeFigureOut">
              <a:rPr lang="en-US" smtClean="0"/>
              <a:t>4/15/2020</a:t>
            </a:fld>
            <a:endParaRPr lang="en-US"/>
          </a:p>
        </p:txBody>
      </p:sp>
      <p:sp>
        <p:nvSpPr>
          <p:cNvPr id="5" name="Footer Placeholder 4">
            <a:extLst>
              <a:ext uri="{FF2B5EF4-FFF2-40B4-BE49-F238E27FC236}">
                <a16:creationId xmlns:a16="http://schemas.microsoft.com/office/drawing/2014/main" id="{AF3639DE-545D-4B48-ABBE-95D5D41B7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8ED9D-76BE-40AF-A9A2-3BCA654A1EE5}"/>
              </a:ext>
            </a:extLst>
          </p:cNvPr>
          <p:cNvSpPr>
            <a:spLocks noGrp="1"/>
          </p:cNvSpPr>
          <p:nvPr>
            <p:ph type="sldNum" sz="quarter" idx="12"/>
          </p:nvPr>
        </p:nvSpPr>
        <p:spPr/>
        <p:txBody>
          <a:bodyPr/>
          <a:lstStyle/>
          <a:p>
            <a:fld id="{5404ABA5-F2D9-4FDD-A511-2D63B7445A91}" type="slidenum">
              <a:rPr lang="en-US" smtClean="0"/>
              <a:t>‹#›</a:t>
            </a:fld>
            <a:endParaRPr lang="en-US"/>
          </a:p>
        </p:txBody>
      </p:sp>
    </p:spTree>
    <p:extLst>
      <p:ext uri="{BB962C8B-B14F-4D97-AF65-F5344CB8AC3E}">
        <p14:creationId xmlns:p14="http://schemas.microsoft.com/office/powerpoint/2010/main" val="3085082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5219-4907-4470-9350-99F0A299D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7E0518-3C9C-41CB-9EBA-C78F0A5673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2467F-2B5B-42FA-B268-4189FFFAEF23}"/>
              </a:ext>
            </a:extLst>
          </p:cNvPr>
          <p:cNvSpPr>
            <a:spLocks noGrp="1"/>
          </p:cNvSpPr>
          <p:nvPr>
            <p:ph type="dt" sz="half" idx="10"/>
          </p:nvPr>
        </p:nvSpPr>
        <p:spPr/>
        <p:txBody>
          <a:bodyPr/>
          <a:lstStyle/>
          <a:p>
            <a:fld id="{C1831775-A283-43DE-89A7-103F047A446A}" type="datetimeFigureOut">
              <a:rPr lang="en-US" smtClean="0"/>
              <a:t>4/15/2020</a:t>
            </a:fld>
            <a:endParaRPr lang="en-US"/>
          </a:p>
        </p:txBody>
      </p:sp>
      <p:sp>
        <p:nvSpPr>
          <p:cNvPr id="5" name="Footer Placeholder 4">
            <a:extLst>
              <a:ext uri="{FF2B5EF4-FFF2-40B4-BE49-F238E27FC236}">
                <a16:creationId xmlns:a16="http://schemas.microsoft.com/office/drawing/2014/main" id="{7FB454D0-A32F-4BA7-93A2-5146F2AEB7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1E157-3F12-486A-B62B-40A2113684D1}"/>
              </a:ext>
            </a:extLst>
          </p:cNvPr>
          <p:cNvSpPr>
            <a:spLocks noGrp="1"/>
          </p:cNvSpPr>
          <p:nvPr>
            <p:ph type="sldNum" sz="quarter" idx="12"/>
          </p:nvPr>
        </p:nvSpPr>
        <p:spPr/>
        <p:txBody>
          <a:bodyPr/>
          <a:lstStyle/>
          <a:p>
            <a:fld id="{5404ABA5-F2D9-4FDD-A511-2D63B7445A91}" type="slidenum">
              <a:rPr lang="en-US" smtClean="0"/>
              <a:t>‹#›</a:t>
            </a:fld>
            <a:endParaRPr lang="en-US"/>
          </a:p>
        </p:txBody>
      </p:sp>
    </p:spTree>
    <p:extLst>
      <p:ext uri="{BB962C8B-B14F-4D97-AF65-F5344CB8AC3E}">
        <p14:creationId xmlns:p14="http://schemas.microsoft.com/office/powerpoint/2010/main" val="100448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5651-4EB9-4301-A98A-3D942B0BBCB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EB8347-01B4-44D1-80C3-738E4F7C4B3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931018-4FE5-4459-ABC0-EB3F14D38E20}"/>
              </a:ext>
            </a:extLst>
          </p:cNvPr>
          <p:cNvSpPr>
            <a:spLocks noGrp="1"/>
          </p:cNvSpPr>
          <p:nvPr>
            <p:ph type="dt" sz="half" idx="10"/>
          </p:nvPr>
        </p:nvSpPr>
        <p:spPr/>
        <p:txBody>
          <a:bodyPr/>
          <a:lstStyle/>
          <a:p>
            <a:fld id="{C1831775-A283-43DE-89A7-103F047A446A}" type="datetimeFigureOut">
              <a:rPr lang="en-US" smtClean="0"/>
              <a:t>4/15/2020</a:t>
            </a:fld>
            <a:endParaRPr lang="en-US"/>
          </a:p>
        </p:txBody>
      </p:sp>
      <p:sp>
        <p:nvSpPr>
          <p:cNvPr id="5" name="Footer Placeholder 4">
            <a:extLst>
              <a:ext uri="{FF2B5EF4-FFF2-40B4-BE49-F238E27FC236}">
                <a16:creationId xmlns:a16="http://schemas.microsoft.com/office/drawing/2014/main" id="{3DEB8F54-D0DF-4670-962D-615E63348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F087F8-D528-458D-A0D8-DCA400B6C49D}"/>
              </a:ext>
            </a:extLst>
          </p:cNvPr>
          <p:cNvSpPr>
            <a:spLocks noGrp="1"/>
          </p:cNvSpPr>
          <p:nvPr>
            <p:ph type="sldNum" sz="quarter" idx="12"/>
          </p:nvPr>
        </p:nvSpPr>
        <p:spPr/>
        <p:txBody>
          <a:bodyPr/>
          <a:lstStyle/>
          <a:p>
            <a:fld id="{5404ABA5-F2D9-4FDD-A511-2D63B7445A91}" type="slidenum">
              <a:rPr lang="en-US" smtClean="0"/>
              <a:t>‹#›</a:t>
            </a:fld>
            <a:endParaRPr lang="en-US"/>
          </a:p>
        </p:txBody>
      </p:sp>
    </p:spTree>
    <p:extLst>
      <p:ext uri="{BB962C8B-B14F-4D97-AF65-F5344CB8AC3E}">
        <p14:creationId xmlns:p14="http://schemas.microsoft.com/office/powerpoint/2010/main" val="1703020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07900-18E9-4936-A930-EEC0D45162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76E9A-79A9-4693-9D15-BD49F9DC9CB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398D75-AA71-43BB-BEE9-84A71E15D56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84C689-0288-41A1-BC8F-A384580BB4A7}"/>
              </a:ext>
            </a:extLst>
          </p:cNvPr>
          <p:cNvSpPr>
            <a:spLocks noGrp="1"/>
          </p:cNvSpPr>
          <p:nvPr>
            <p:ph type="dt" sz="half" idx="10"/>
          </p:nvPr>
        </p:nvSpPr>
        <p:spPr/>
        <p:txBody>
          <a:bodyPr/>
          <a:lstStyle/>
          <a:p>
            <a:fld id="{C1831775-A283-43DE-89A7-103F047A446A}" type="datetimeFigureOut">
              <a:rPr lang="en-US" smtClean="0"/>
              <a:t>4/15/2020</a:t>
            </a:fld>
            <a:endParaRPr lang="en-US"/>
          </a:p>
        </p:txBody>
      </p:sp>
      <p:sp>
        <p:nvSpPr>
          <p:cNvPr id="6" name="Footer Placeholder 5">
            <a:extLst>
              <a:ext uri="{FF2B5EF4-FFF2-40B4-BE49-F238E27FC236}">
                <a16:creationId xmlns:a16="http://schemas.microsoft.com/office/drawing/2014/main" id="{6994D48D-1E55-46B8-9A9C-E3CE9DAA87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2A007A-27CD-4FE4-AA14-12F5D0CD8291}"/>
              </a:ext>
            </a:extLst>
          </p:cNvPr>
          <p:cNvSpPr>
            <a:spLocks noGrp="1"/>
          </p:cNvSpPr>
          <p:nvPr>
            <p:ph type="sldNum" sz="quarter" idx="12"/>
          </p:nvPr>
        </p:nvSpPr>
        <p:spPr/>
        <p:txBody>
          <a:bodyPr/>
          <a:lstStyle/>
          <a:p>
            <a:fld id="{5404ABA5-F2D9-4FDD-A511-2D63B7445A91}" type="slidenum">
              <a:rPr lang="en-US" smtClean="0"/>
              <a:t>‹#›</a:t>
            </a:fld>
            <a:endParaRPr lang="en-US"/>
          </a:p>
        </p:txBody>
      </p:sp>
    </p:spTree>
    <p:extLst>
      <p:ext uri="{BB962C8B-B14F-4D97-AF65-F5344CB8AC3E}">
        <p14:creationId xmlns:p14="http://schemas.microsoft.com/office/powerpoint/2010/main" val="2234240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Cover Libraries">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86BACC-6A4F-F541-8E61-C84A9C4F5EF0}"/>
              </a:ext>
            </a:extLst>
          </p:cNvPr>
          <p:cNvPicPr>
            <a:picLocks noChangeAspect="1"/>
          </p:cNvPicPr>
          <p:nvPr userDrawn="1"/>
        </p:nvPicPr>
        <p:blipFill>
          <a:blip r:embed="rId2"/>
          <a:srcRect/>
          <a:stretch/>
        </p:blipFill>
        <p:spPr>
          <a:xfrm>
            <a:off x="1787" y="0"/>
            <a:ext cx="9140426" cy="5143499"/>
          </a:xfrm>
          <a:prstGeom prst="rect">
            <a:avLst/>
          </a:prstGeom>
        </p:spPr>
      </p:pic>
      <p:pic>
        <p:nvPicPr>
          <p:cNvPr id="10" name="Graphic 9">
            <a:extLst>
              <a:ext uri="{FF2B5EF4-FFF2-40B4-BE49-F238E27FC236}">
                <a16:creationId xmlns:a16="http://schemas.microsoft.com/office/drawing/2014/main" id="{33BE363A-8F5F-4F44-B1C0-1B2D5B3C0DE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800000" flipH="1">
            <a:off x="4791488" y="-3061549"/>
            <a:ext cx="6400800" cy="6400800"/>
          </a:xfrm>
          <a:prstGeom prst="rect">
            <a:avLst/>
          </a:prstGeom>
        </p:spPr>
      </p:pic>
      <p:pic>
        <p:nvPicPr>
          <p:cNvPr id="6" name="Graphic 5">
            <a:extLst>
              <a:ext uri="{FF2B5EF4-FFF2-40B4-BE49-F238E27FC236}">
                <a16:creationId xmlns:a16="http://schemas.microsoft.com/office/drawing/2014/main" id="{31E7AAA1-DE94-684C-BFF1-7F8E44245EAD}"/>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3108960" y="276125"/>
            <a:ext cx="3200400" cy="2330928"/>
          </a:xfrm>
          <a:prstGeom prst="rect">
            <a:avLst/>
          </a:prstGeom>
        </p:spPr>
      </p:pic>
      <p:sp>
        <p:nvSpPr>
          <p:cNvPr id="14" name="Title Text">
            <a:extLst>
              <a:ext uri="{FF2B5EF4-FFF2-40B4-BE49-F238E27FC236}">
                <a16:creationId xmlns:a16="http://schemas.microsoft.com/office/drawing/2014/main" id="{BAD16516-9E88-9346-857E-A8211C3D89F4}"/>
              </a:ext>
            </a:extLst>
          </p:cNvPr>
          <p:cNvSpPr>
            <a:spLocks noGrp="1"/>
          </p:cNvSpPr>
          <p:nvPr>
            <p:ph type="title" hasCustomPrompt="1"/>
          </p:nvPr>
        </p:nvSpPr>
        <p:spPr>
          <a:xfrm>
            <a:off x="684925" y="2330819"/>
            <a:ext cx="7774150" cy="104994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algn="ctr">
              <a:lnSpc>
                <a:spcPct val="100000"/>
              </a:lnSpc>
              <a:spcBef>
                <a:spcPts val="1948"/>
              </a:spcBef>
              <a:defRPr>
                <a:solidFill>
                  <a:schemeClr val="bg1"/>
                </a:solidFill>
              </a:defRPr>
            </a:lvl1pPr>
          </a:lstStyle>
          <a:p>
            <a:r>
              <a:t>Title Text</a:t>
            </a:r>
          </a:p>
        </p:txBody>
      </p:sp>
      <p:cxnSp>
        <p:nvCxnSpPr>
          <p:cNvPr id="5" name="Straight Connector 4">
            <a:extLst>
              <a:ext uri="{FF2B5EF4-FFF2-40B4-BE49-F238E27FC236}">
                <a16:creationId xmlns:a16="http://schemas.microsoft.com/office/drawing/2014/main" id="{B8F9AB13-62B3-1840-B6FB-E46244E5EDF1}"/>
              </a:ext>
            </a:extLst>
          </p:cNvPr>
          <p:cNvCxnSpPr/>
          <p:nvPr userDrawn="1"/>
        </p:nvCxnSpPr>
        <p:spPr>
          <a:xfrm>
            <a:off x="4160520" y="3587515"/>
            <a:ext cx="1097280" cy="0"/>
          </a:xfrm>
          <a:prstGeom prst="line">
            <a:avLst/>
          </a:prstGeom>
          <a:noFill/>
          <a:ln w="12700" cap="flat">
            <a:solidFill>
              <a:srgbClr val="FFD331"/>
            </a:solidFill>
            <a:prstDash val="solid"/>
            <a:miter lim="400000"/>
          </a:ln>
          <a:effectLst/>
          <a:sp3d/>
        </p:spPr>
        <p:style>
          <a:lnRef idx="0">
            <a:scrgbClr r="0" g="0" b="0"/>
          </a:lnRef>
          <a:fillRef idx="0">
            <a:scrgbClr r="0" g="0" b="0"/>
          </a:fillRef>
          <a:effectRef idx="0">
            <a:scrgbClr r="0" g="0" b="0"/>
          </a:effectRef>
          <a:fontRef idx="none"/>
        </p:style>
      </p:cxnSp>
      <p:sp>
        <p:nvSpPr>
          <p:cNvPr id="24" name="Body Level One…"/>
          <p:cNvSpPr>
            <a:spLocks noGrp="1"/>
          </p:cNvSpPr>
          <p:nvPr>
            <p:ph type="body" sz="quarter" idx="1" hasCustomPrompt="1"/>
          </p:nvPr>
        </p:nvSpPr>
        <p:spPr>
          <a:xfrm>
            <a:off x="684925" y="3794267"/>
            <a:ext cx="7774150" cy="756079"/>
          </a:xfrm>
          <a:prstGeom prst="rect">
            <a:avLst/>
          </a:prstGeom>
        </p:spPr>
        <p:txBody>
          <a:bodyPr anchor="t">
            <a:noAutofit/>
          </a:bodyPr>
          <a:lstStyle>
            <a:lvl1pPr marL="0" indent="0" algn="ctr">
              <a:lnSpc>
                <a:spcPct val="80000"/>
              </a:lnSpc>
              <a:spcBef>
                <a:spcPts val="1948"/>
              </a:spcBef>
              <a:buSzTx/>
              <a:buNone/>
              <a:defRPr sz="2000">
                <a:solidFill>
                  <a:schemeClr val="bg1"/>
                </a:solidFill>
              </a:defRPr>
            </a:lvl1pPr>
            <a:lvl2pPr marL="0" indent="85648" algn="ctr">
              <a:spcBef>
                <a:spcPts val="0"/>
              </a:spcBef>
              <a:buSzTx/>
              <a:buNone/>
              <a:defRPr/>
            </a:lvl2pPr>
            <a:lvl3pPr marL="0" indent="171296" algn="ctr">
              <a:spcBef>
                <a:spcPts val="0"/>
              </a:spcBef>
              <a:buSzTx/>
              <a:buNone/>
              <a:defRPr/>
            </a:lvl3pPr>
            <a:lvl4pPr marL="0" indent="256944" algn="ctr">
              <a:spcBef>
                <a:spcPts val="0"/>
              </a:spcBef>
              <a:buSzTx/>
              <a:buNone/>
              <a:defRPr/>
            </a:lvl4pPr>
            <a:lvl5pPr marL="0" indent="342591" algn="ctr">
              <a:spcBef>
                <a:spcPts val="0"/>
              </a:spcBef>
              <a:buSzTx/>
              <a:buNone/>
              <a:defRPr/>
            </a:lvl5pPr>
          </a:lstStyle>
          <a:p>
            <a:r>
              <a:rPr lang="en-US"/>
              <a:t>Subtitle here</a:t>
            </a:r>
          </a:p>
        </p:txBody>
      </p:sp>
    </p:spTree>
    <p:extLst>
      <p:ext uri="{BB962C8B-B14F-4D97-AF65-F5344CB8AC3E}">
        <p14:creationId xmlns:p14="http://schemas.microsoft.com/office/powerpoint/2010/main" val="2546628363"/>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CADD-5703-4235-AE49-AF221615806F}"/>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E3BF79-394D-4044-AEC5-4021095530D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A5D119B-3F60-4233-90F7-709DFF9F31B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A7713-7F5C-4B1E-82E5-DB07CF7454D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E91ABC-1B30-475B-845B-E453D0D4DEF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1190A0-6FF3-4D3F-ABB3-0F6EAE85157F}"/>
              </a:ext>
            </a:extLst>
          </p:cNvPr>
          <p:cNvSpPr>
            <a:spLocks noGrp="1"/>
          </p:cNvSpPr>
          <p:nvPr>
            <p:ph type="dt" sz="half" idx="10"/>
          </p:nvPr>
        </p:nvSpPr>
        <p:spPr/>
        <p:txBody>
          <a:bodyPr/>
          <a:lstStyle/>
          <a:p>
            <a:fld id="{C1831775-A283-43DE-89A7-103F047A446A}" type="datetimeFigureOut">
              <a:rPr lang="en-US" smtClean="0"/>
              <a:t>4/15/2020</a:t>
            </a:fld>
            <a:endParaRPr lang="en-US"/>
          </a:p>
        </p:txBody>
      </p:sp>
      <p:sp>
        <p:nvSpPr>
          <p:cNvPr id="8" name="Footer Placeholder 7">
            <a:extLst>
              <a:ext uri="{FF2B5EF4-FFF2-40B4-BE49-F238E27FC236}">
                <a16:creationId xmlns:a16="http://schemas.microsoft.com/office/drawing/2014/main" id="{5D17F38F-E839-4644-872B-C703248A15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6BD1A6-9040-4F74-B397-63DC87AEE7A0}"/>
              </a:ext>
            </a:extLst>
          </p:cNvPr>
          <p:cNvSpPr>
            <a:spLocks noGrp="1"/>
          </p:cNvSpPr>
          <p:nvPr>
            <p:ph type="sldNum" sz="quarter" idx="12"/>
          </p:nvPr>
        </p:nvSpPr>
        <p:spPr/>
        <p:txBody>
          <a:bodyPr/>
          <a:lstStyle/>
          <a:p>
            <a:fld id="{5404ABA5-F2D9-4FDD-A511-2D63B7445A91}" type="slidenum">
              <a:rPr lang="en-US" smtClean="0"/>
              <a:t>‹#›</a:t>
            </a:fld>
            <a:endParaRPr lang="en-US"/>
          </a:p>
        </p:txBody>
      </p:sp>
    </p:spTree>
    <p:extLst>
      <p:ext uri="{BB962C8B-B14F-4D97-AF65-F5344CB8AC3E}">
        <p14:creationId xmlns:p14="http://schemas.microsoft.com/office/powerpoint/2010/main" val="2403816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682FE-CE0F-4809-96AB-1FD994C67B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6197B3-82C2-4519-9907-63B2CBCD224C}"/>
              </a:ext>
            </a:extLst>
          </p:cNvPr>
          <p:cNvSpPr>
            <a:spLocks noGrp="1"/>
          </p:cNvSpPr>
          <p:nvPr>
            <p:ph type="dt" sz="half" idx="10"/>
          </p:nvPr>
        </p:nvSpPr>
        <p:spPr/>
        <p:txBody>
          <a:bodyPr/>
          <a:lstStyle/>
          <a:p>
            <a:fld id="{C1831775-A283-43DE-89A7-103F047A446A}" type="datetimeFigureOut">
              <a:rPr lang="en-US" smtClean="0"/>
              <a:t>4/15/2020</a:t>
            </a:fld>
            <a:endParaRPr lang="en-US"/>
          </a:p>
        </p:txBody>
      </p:sp>
      <p:sp>
        <p:nvSpPr>
          <p:cNvPr id="4" name="Footer Placeholder 3">
            <a:extLst>
              <a:ext uri="{FF2B5EF4-FFF2-40B4-BE49-F238E27FC236}">
                <a16:creationId xmlns:a16="http://schemas.microsoft.com/office/drawing/2014/main" id="{6B69589C-786B-4D6D-8309-4CE5CF1080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72E8E6-105E-46D8-92C5-CA02102AA9E4}"/>
              </a:ext>
            </a:extLst>
          </p:cNvPr>
          <p:cNvSpPr>
            <a:spLocks noGrp="1"/>
          </p:cNvSpPr>
          <p:nvPr>
            <p:ph type="sldNum" sz="quarter" idx="12"/>
          </p:nvPr>
        </p:nvSpPr>
        <p:spPr/>
        <p:txBody>
          <a:bodyPr/>
          <a:lstStyle/>
          <a:p>
            <a:fld id="{5404ABA5-F2D9-4FDD-A511-2D63B7445A91}" type="slidenum">
              <a:rPr lang="en-US" smtClean="0"/>
              <a:t>‹#›</a:t>
            </a:fld>
            <a:endParaRPr lang="en-US"/>
          </a:p>
        </p:txBody>
      </p:sp>
    </p:spTree>
    <p:extLst>
      <p:ext uri="{BB962C8B-B14F-4D97-AF65-F5344CB8AC3E}">
        <p14:creationId xmlns:p14="http://schemas.microsoft.com/office/powerpoint/2010/main" val="3074058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A409E0-F842-4A6D-A438-18EE8E59234B}"/>
              </a:ext>
            </a:extLst>
          </p:cNvPr>
          <p:cNvSpPr>
            <a:spLocks noGrp="1"/>
          </p:cNvSpPr>
          <p:nvPr>
            <p:ph type="dt" sz="half" idx="10"/>
          </p:nvPr>
        </p:nvSpPr>
        <p:spPr/>
        <p:txBody>
          <a:bodyPr/>
          <a:lstStyle/>
          <a:p>
            <a:fld id="{C1831775-A283-43DE-89A7-103F047A446A}" type="datetimeFigureOut">
              <a:rPr lang="en-US" smtClean="0"/>
              <a:t>4/15/2020</a:t>
            </a:fld>
            <a:endParaRPr lang="en-US"/>
          </a:p>
        </p:txBody>
      </p:sp>
      <p:sp>
        <p:nvSpPr>
          <p:cNvPr id="3" name="Footer Placeholder 2">
            <a:extLst>
              <a:ext uri="{FF2B5EF4-FFF2-40B4-BE49-F238E27FC236}">
                <a16:creationId xmlns:a16="http://schemas.microsoft.com/office/drawing/2014/main" id="{7E9EE865-D9A7-4625-B007-FCCB76B38E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B709F6-E748-498E-96E1-B9F6275C46B2}"/>
              </a:ext>
            </a:extLst>
          </p:cNvPr>
          <p:cNvSpPr>
            <a:spLocks noGrp="1"/>
          </p:cNvSpPr>
          <p:nvPr>
            <p:ph type="sldNum" sz="quarter" idx="12"/>
          </p:nvPr>
        </p:nvSpPr>
        <p:spPr/>
        <p:txBody>
          <a:bodyPr/>
          <a:lstStyle/>
          <a:p>
            <a:fld id="{5404ABA5-F2D9-4FDD-A511-2D63B7445A91}" type="slidenum">
              <a:rPr lang="en-US" smtClean="0"/>
              <a:t>‹#›</a:t>
            </a:fld>
            <a:endParaRPr lang="en-US"/>
          </a:p>
        </p:txBody>
      </p:sp>
    </p:spTree>
    <p:extLst>
      <p:ext uri="{BB962C8B-B14F-4D97-AF65-F5344CB8AC3E}">
        <p14:creationId xmlns:p14="http://schemas.microsoft.com/office/powerpoint/2010/main" val="3391564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24EA-7221-4FF5-A055-F1235E296D8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15B61BA-7766-4AFE-9A29-19BC70CF692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47F64D-D91E-4C7D-A45A-69C43D2E4C5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0A6FB46-AA07-451E-8C9D-5093ABF756FC}"/>
              </a:ext>
            </a:extLst>
          </p:cNvPr>
          <p:cNvSpPr>
            <a:spLocks noGrp="1"/>
          </p:cNvSpPr>
          <p:nvPr>
            <p:ph type="dt" sz="half" idx="10"/>
          </p:nvPr>
        </p:nvSpPr>
        <p:spPr/>
        <p:txBody>
          <a:bodyPr/>
          <a:lstStyle/>
          <a:p>
            <a:fld id="{C1831775-A283-43DE-89A7-103F047A446A}" type="datetimeFigureOut">
              <a:rPr lang="en-US" smtClean="0"/>
              <a:t>4/15/2020</a:t>
            </a:fld>
            <a:endParaRPr lang="en-US"/>
          </a:p>
        </p:txBody>
      </p:sp>
      <p:sp>
        <p:nvSpPr>
          <p:cNvPr id="6" name="Footer Placeholder 5">
            <a:extLst>
              <a:ext uri="{FF2B5EF4-FFF2-40B4-BE49-F238E27FC236}">
                <a16:creationId xmlns:a16="http://schemas.microsoft.com/office/drawing/2014/main" id="{28EAD2B3-0AAA-458D-BC8B-9DB35744BD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2D030B-B599-4AA3-9FF9-5499FF9EC8D1}"/>
              </a:ext>
            </a:extLst>
          </p:cNvPr>
          <p:cNvSpPr>
            <a:spLocks noGrp="1"/>
          </p:cNvSpPr>
          <p:nvPr>
            <p:ph type="sldNum" sz="quarter" idx="12"/>
          </p:nvPr>
        </p:nvSpPr>
        <p:spPr/>
        <p:txBody>
          <a:bodyPr/>
          <a:lstStyle/>
          <a:p>
            <a:fld id="{5404ABA5-F2D9-4FDD-A511-2D63B7445A91}" type="slidenum">
              <a:rPr lang="en-US" smtClean="0"/>
              <a:t>‹#›</a:t>
            </a:fld>
            <a:endParaRPr lang="en-US"/>
          </a:p>
        </p:txBody>
      </p:sp>
    </p:spTree>
    <p:extLst>
      <p:ext uri="{BB962C8B-B14F-4D97-AF65-F5344CB8AC3E}">
        <p14:creationId xmlns:p14="http://schemas.microsoft.com/office/powerpoint/2010/main" val="960897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4F4C3-2262-40B5-B688-F0C2B2545CB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054A03A-9578-4E02-8EBB-CA717CB202A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6EB5BC9-781F-48FC-94BA-EC419536205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CF9F324-D0A9-4B0A-BC98-AE1F40C67677}"/>
              </a:ext>
            </a:extLst>
          </p:cNvPr>
          <p:cNvSpPr>
            <a:spLocks noGrp="1"/>
          </p:cNvSpPr>
          <p:nvPr>
            <p:ph type="dt" sz="half" idx="10"/>
          </p:nvPr>
        </p:nvSpPr>
        <p:spPr/>
        <p:txBody>
          <a:bodyPr/>
          <a:lstStyle/>
          <a:p>
            <a:fld id="{C1831775-A283-43DE-89A7-103F047A446A}" type="datetimeFigureOut">
              <a:rPr lang="en-US" smtClean="0"/>
              <a:t>4/15/2020</a:t>
            </a:fld>
            <a:endParaRPr lang="en-US"/>
          </a:p>
        </p:txBody>
      </p:sp>
      <p:sp>
        <p:nvSpPr>
          <p:cNvPr id="6" name="Footer Placeholder 5">
            <a:extLst>
              <a:ext uri="{FF2B5EF4-FFF2-40B4-BE49-F238E27FC236}">
                <a16:creationId xmlns:a16="http://schemas.microsoft.com/office/drawing/2014/main" id="{B2547BEC-2A28-403E-AA71-A4C48E09AA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5E03C6-B4BF-4FE0-AF30-58918422D5A6}"/>
              </a:ext>
            </a:extLst>
          </p:cNvPr>
          <p:cNvSpPr>
            <a:spLocks noGrp="1"/>
          </p:cNvSpPr>
          <p:nvPr>
            <p:ph type="sldNum" sz="quarter" idx="12"/>
          </p:nvPr>
        </p:nvSpPr>
        <p:spPr/>
        <p:txBody>
          <a:bodyPr/>
          <a:lstStyle/>
          <a:p>
            <a:fld id="{5404ABA5-F2D9-4FDD-A511-2D63B7445A91}" type="slidenum">
              <a:rPr lang="en-US" smtClean="0"/>
              <a:t>‹#›</a:t>
            </a:fld>
            <a:endParaRPr lang="en-US"/>
          </a:p>
        </p:txBody>
      </p:sp>
    </p:spTree>
    <p:extLst>
      <p:ext uri="{BB962C8B-B14F-4D97-AF65-F5344CB8AC3E}">
        <p14:creationId xmlns:p14="http://schemas.microsoft.com/office/powerpoint/2010/main" val="3794051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AB12F-F646-40CC-AF76-009B787FE1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43628-C35B-41AB-9696-25811CFF07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F4EB8-69BB-480D-9C6C-79C629481ECC}"/>
              </a:ext>
            </a:extLst>
          </p:cNvPr>
          <p:cNvSpPr>
            <a:spLocks noGrp="1"/>
          </p:cNvSpPr>
          <p:nvPr>
            <p:ph type="dt" sz="half" idx="10"/>
          </p:nvPr>
        </p:nvSpPr>
        <p:spPr/>
        <p:txBody>
          <a:bodyPr/>
          <a:lstStyle/>
          <a:p>
            <a:fld id="{C1831775-A283-43DE-89A7-103F047A446A}" type="datetimeFigureOut">
              <a:rPr lang="en-US" smtClean="0"/>
              <a:t>4/15/2020</a:t>
            </a:fld>
            <a:endParaRPr lang="en-US"/>
          </a:p>
        </p:txBody>
      </p:sp>
      <p:sp>
        <p:nvSpPr>
          <p:cNvPr id="5" name="Footer Placeholder 4">
            <a:extLst>
              <a:ext uri="{FF2B5EF4-FFF2-40B4-BE49-F238E27FC236}">
                <a16:creationId xmlns:a16="http://schemas.microsoft.com/office/drawing/2014/main" id="{D7CF40DF-D328-4864-A5CB-81C0AF84E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58F8D-F475-4E6B-8EF9-312A97CE2BA9}"/>
              </a:ext>
            </a:extLst>
          </p:cNvPr>
          <p:cNvSpPr>
            <a:spLocks noGrp="1"/>
          </p:cNvSpPr>
          <p:nvPr>
            <p:ph type="sldNum" sz="quarter" idx="12"/>
          </p:nvPr>
        </p:nvSpPr>
        <p:spPr/>
        <p:txBody>
          <a:bodyPr/>
          <a:lstStyle/>
          <a:p>
            <a:fld id="{5404ABA5-F2D9-4FDD-A511-2D63B7445A91}" type="slidenum">
              <a:rPr lang="en-US" smtClean="0"/>
              <a:t>‹#›</a:t>
            </a:fld>
            <a:endParaRPr lang="en-US"/>
          </a:p>
        </p:txBody>
      </p:sp>
    </p:spTree>
    <p:extLst>
      <p:ext uri="{BB962C8B-B14F-4D97-AF65-F5344CB8AC3E}">
        <p14:creationId xmlns:p14="http://schemas.microsoft.com/office/powerpoint/2010/main" val="3351772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8C88D-EEA7-4177-8F52-324545234E6B}"/>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62BC4B-DAD8-475D-9887-0EBEA64BAF2F}"/>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282373-FFB4-4555-A552-00F352766ED4}"/>
              </a:ext>
            </a:extLst>
          </p:cNvPr>
          <p:cNvSpPr>
            <a:spLocks noGrp="1"/>
          </p:cNvSpPr>
          <p:nvPr>
            <p:ph type="dt" sz="half" idx="10"/>
          </p:nvPr>
        </p:nvSpPr>
        <p:spPr/>
        <p:txBody>
          <a:bodyPr/>
          <a:lstStyle/>
          <a:p>
            <a:fld id="{C1831775-A283-43DE-89A7-103F047A446A}" type="datetimeFigureOut">
              <a:rPr lang="en-US" smtClean="0"/>
              <a:t>4/15/2020</a:t>
            </a:fld>
            <a:endParaRPr lang="en-US"/>
          </a:p>
        </p:txBody>
      </p:sp>
      <p:sp>
        <p:nvSpPr>
          <p:cNvPr id="5" name="Footer Placeholder 4">
            <a:extLst>
              <a:ext uri="{FF2B5EF4-FFF2-40B4-BE49-F238E27FC236}">
                <a16:creationId xmlns:a16="http://schemas.microsoft.com/office/drawing/2014/main" id="{979848AC-1276-4E8A-A09B-9AE127D97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39C3A-CFD6-439F-AC44-7A9011E925F5}"/>
              </a:ext>
            </a:extLst>
          </p:cNvPr>
          <p:cNvSpPr>
            <a:spLocks noGrp="1"/>
          </p:cNvSpPr>
          <p:nvPr>
            <p:ph type="sldNum" sz="quarter" idx="12"/>
          </p:nvPr>
        </p:nvSpPr>
        <p:spPr/>
        <p:txBody>
          <a:bodyPr/>
          <a:lstStyle/>
          <a:p>
            <a:fld id="{5404ABA5-F2D9-4FDD-A511-2D63B7445A91}" type="slidenum">
              <a:rPr lang="en-US" smtClean="0"/>
              <a:t>‹#›</a:t>
            </a:fld>
            <a:endParaRPr lang="en-US"/>
          </a:p>
        </p:txBody>
      </p:sp>
    </p:spTree>
    <p:extLst>
      <p:ext uri="{BB962C8B-B14F-4D97-AF65-F5344CB8AC3E}">
        <p14:creationId xmlns:p14="http://schemas.microsoft.com/office/powerpoint/2010/main" val="220998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Cover Healthcar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86BACC-6A4F-F541-8E61-C84A9C4F5EF0}"/>
              </a:ext>
            </a:extLst>
          </p:cNvPr>
          <p:cNvPicPr>
            <a:picLocks noChangeAspect="1"/>
          </p:cNvPicPr>
          <p:nvPr userDrawn="1"/>
        </p:nvPicPr>
        <p:blipFill>
          <a:blip r:embed="rId2"/>
          <a:srcRect/>
          <a:stretch/>
        </p:blipFill>
        <p:spPr>
          <a:xfrm>
            <a:off x="1788" y="2"/>
            <a:ext cx="9140424" cy="5143498"/>
          </a:xfrm>
          <a:prstGeom prst="rect">
            <a:avLst/>
          </a:prstGeom>
        </p:spPr>
      </p:pic>
      <p:pic>
        <p:nvPicPr>
          <p:cNvPr id="10" name="Graphic 9">
            <a:extLst>
              <a:ext uri="{FF2B5EF4-FFF2-40B4-BE49-F238E27FC236}">
                <a16:creationId xmlns:a16="http://schemas.microsoft.com/office/drawing/2014/main" id="{33BE363A-8F5F-4F44-B1C0-1B2D5B3C0DE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800000" flipH="1">
            <a:off x="4791488" y="-3061549"/>
            <a:ext cx="6400800" cy="6400800"/>
          </a:xfrm>
          <a:prstGeom prst="rect">
            <a:avLst/>
          </a:prstGeom>
        </p:spPr>
      </p:pic>
      <p:pic>
        <p:nvPicPr>
          <p:cNvPr id="6" name="Graphic 5">
            <a:extLst>
              <a:ext uri="{FF2B5EF4-FFF2-40B4-BE49-F238E27FC236}">
                <a16:creationId xmlns:a16="http://schemas.microsoft.com/office/drawing/2014/main" id="{31E7AAA1-DE94-684C-BFF1-7F8E44245EAD}"/>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3108960" y="276125"/>
            <a:ext cx="3200400" cy="2330928"/>
          </a:xfrm>
          <a:prstGeom prst="rect">
            <a:avLst/>
          </a:prstGeom>
        </p:spPr>
      </p:pic>
      <p:sp>
        <p:nvSpPr>
          <p:cNvPr id="14" name="Title Text">
            <a:extLst>
              <a:ext uri="{FF2B5EF4-FFF2-40B4-BE49-F238E27FC236}">
                <a16:creationId xmlns:a16="http://schemas.microsoft.com/office/drawing/2014/main" id="{BAD16516-9E88-9346-857E-A8211C3D89F4}"/>
              </a:ext>
            </a:extLst>
          </p:cNvPr>
          <p:cNvSpPr>
            <a:spLocks noGrp="1"/>
          </p:cNvSpPr>
          <p:nvPr>
            <p:ph type="title" hasCustomPrompt="1"/>
          </p:nvPr>
        </p:nvSpPr>
        <p:spPr>
          <a:xfrm>
            <a:off x="684925" y="2330819"/>
            <a:ext cx="7774150" cy="104994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algn="ctr">
              <a:lnSpc>
                <a:spcPct val="100000"/>
              </a:lnSpc>
              <a:spcBef>
                <a:spcPts val="1948"/>
              </a:spcBef>
              <a:defRPr>
                <a:solidFill>
                  <a:schemeClr val="bg1"/>
                </a:solidFill>
              </a:defRPr>
            </a:lvl1pPr>
          </a:lstStyle>
          <a:p>
            <a:r>
              <a:t>Title Text</a:t>
            </a:r>
          </a:p>
        </p:txBody>
      </p:sp>
      <p:cxnSp>
        <p:nvCxnSpPr>
          <p:cNvPr id="5" name="Straight Connector 4">
            <a:extLst>
              <a:ext uri="{FF2B5EF4-FFF2-40B4-BE49-F238E27FC236}">
                <a16:creationId xmlns:a16="http://schemas.microsoft.com/office/drawing/2014/main" id="{B8F9AB13-62B3-1840-B6FB-E46244E5EDF1}"/>
              </a:ext>
            </a:extLst>
          </p:cNvPr>
          <p:cNvCxnSpPr/>
          <p:nvPr userDrawn="1"/>
        </p:nvCxnSpPr>
        <p:spPr>
          <a:xfrm>
            <a:off x="4160520" y="3587515"/>
            <a:ext cx="1097280" cy="0"/>
          </a:xfrm>
          <a:prstGeom prst="line">
            <a:avLst/>
          </a:prstGeom>
          <a:noFill/>
          <a:ln w="12700" cap="flat">
            <a:solidFill>
              <a:srgbClr val="FFD331"/>
            </a:solidFill>
            <a:prstDash val="solid"/>
            <a:miter lim="400000"/>
          </a:ln>
          <a:effectLst/>
          <a:sp3d/>
        </p:spPr>
        <p:style>
          <a:lnRef idx="0">
            <a:scrgbClr r="0" g="0" b="0"/>
          </a:lnRef>
          <a:fillRef idx="0">
            <a:scrgbClr r="0" g="0" b="0"/>
          </a:fillRef>
          <a:effectRef idx="0">
            <a:scrgbClr r="0" g="0" b="0"/>
          </a:effectRef>
          <a:fontRef idx="none"/>
        </p:style>
      </p:cxnSp>
      <p:sp>
        <p:nvSpPr>
          <p:cNvPr id="24" name="Body Level One…"/>
          <p:cNvSpPr>
            <a:spLocks noGrp="1"/>
          </p:cNvSpPr>
          <p:nvPr>
            <p:ph type="body" sz="quarter" idx="1" hasCustomPrompt="1"/>
          </p:nvPr>
        </p:nvSpPr>
        <p:spPr>
          <a:xfrm>
            <a:off x="684925" y="3794267"/>
            <a:ext cx="7774150" cy="756079"/>
          </a:xfrm>
          <a:prstGeom prst="rect">
            <a:avLst/>
          </a:prstGeom>
        </p:spPr>
        <p:txBody>
          <a:bodyPr anchor="t">
            <a:noAutofit/>
          </a:bodyPr>
          <a:lstStyle>
            <a:lvl1pPr marL="0" indent="0" algn="ctr">
              <a:lnSpc>
                <a:spcPct val="80000"/>
              </a:lnSpc>
              <a:spcBef>
                <a:spcPts val="1948"/>
              </a:spcBef>
              <a:buSzTx/>
              <a:buNone/>
              <a:defRPr sz="2000">
                <a:solidFill>
                  <a:schemeClr val="bg1"/>
                </a:solidFill>
              </a:defRPr>
            </a:lvl1pPr>
            <a:lvl2pPr marL="0" indent="85648" algn="ctr">
              <a:spcBef>
                <a:spcPts val="0"/>
              </a:spcBef>
              <a:buSzTx/>
              <a:buNone/>
              <a:defRPr/>
            </a:lvl2pPr>
            <a:lvl3pPr marL="0" indent="171296" algn="ctr">
              <a:spcBef>
                <a:spcPts val="0"/>
              </a:spcBef>
              <a:buSzTx/>
              <a:buNone/>
              <a:defRPr/>
            </a:lvl3pPr>
            <a:lvl4pPr marL="0" indent="256944" algn="ctr">
              <a:spcBef>
                <a:spcPts val="0"/>
              </a:spcBef>
              <a:buSzTx/>
              <a:buNone/>
              <a:defRPr/>
            </a:lvl4pPr>
            <a:lvl5pPr marL="0" indent="342591" algn="ctr">
              <a:spcBef>
                <a:spcPts val="0"/>
              </a:spcBef>
              <a:buSzTx/>
              <a:buNone/>
              <a:defRPr/>
            </a:lvl5pPr>
          </a:lstStyle>
          <a:p>
            <a:r>
              <a:rPr lang="en-US"/>
              <a:t>Subtitle here</a:t>
            </a:r>
          </a:p>
        </p:txBody>
      </p:sp>
    </p:spTree>
    <p:extLst>
      <p:ext uri="{BB962C8B-B14F-4D97-AF65-F5344CB8AC3E}">
        <p14:creationId xmlns:p14="http://schemas.microsoft.com/office/powerpoint/2010/main" val="18222608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Cover Governmen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86BACC-6A4F-F541-8E61-C84A9C4F5EF0}"/>
              </a:ext>
            </a:extLst>
          </p:cNvPr>
          <p:cNvPicPr>
            <a:picLocks noChangeAspect="1"/>
          </p:cNvPicPr>
          <p:nvPr userDrawn="1"/>
        </p:nvPicPr>
        <p:blipFill>
          <a:blip r:embed="rId2"/>
          <a:srcRect/>
          <a:stretch/>
        </p:blipFill>
        <p:spPr>
          <a:xfrm>
            <a:off x="1788" y="2"/>
            <a:ext cx="9140424" cy="5143498"/>
          </a:xfrm>
          <a:prstGeom prst="rect">
            <a:avLst/>
          </a:prstGeom>
        </p:spPr>
      </p:pic>
      <p:pic>
        <p:nvPicPr>
          <p:cNvPr id="10" name="Graphic 9">
            <a:extLst>
              <a:ext uri="{FF2B5EF4-FFF2-40B4-BE49-F238E27FC236}">
                <a16:creationId xmlns:a16="http://schemas.microsoft.com/office/drawing/2014/main" id="{33BE363A-8F5F-4F44-B1C0-1B2D5B3C0DE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800000" flipH="1">
            <a:off x="4791488" y="-2970301"/>
            <a:ext cx="6400800" cy="6400800"/>
          </a:xfrm>
          <a:prstGeom prst="rect">
            <a:avLst/>
          </a:prstGeom>
        </p:spPr>
      </p:pic>
      <p:pic>
        <p:nvPicPr>
          <p:cNvPr id="6" name="Graphic 5">
            <a:extLst>
              <a:ext uri="{FF2B5EF4-FFF2-40B4-BE49-F238E27FC236}">
                <a16:creationId xmlns:a16="http://schemas.microsoft.com/office/drawing/2014/main" id="{31E7AAA1-DE94-684C-BFF1-7F8E44245EAD}"/>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3108960" y="276125"/>
            <a:ext cx="3200400" cy="2330928"/>
          </a:xfrm>
          <a:prstGeom prst="rect">
            <a:avLst/>
          </a:prstGeom>
        </p:spPr>
      </p:pic>
      <p:sp>
        <p:nvSpPr>
          <p:cNvPr id="14" name="Title Text">
            <a:extLst>
              <a:ext uri="{FF2B5EF4-FFF2-40B4-BE49-F238E27FC236}">
                <a16:creationId xmlns:a16="http://schemas.microsoft.com/office/drawing/2014/main" id="{BAD16516-9E88-9346-857E-A8211C3D89F4}"/>
              </a:ext>
            </a:extLst>
          </p:cNvPr>
          <p:cNvSpPr>
            <a:spLocks noGrp="1"/>
          </p:cNvSpPr>
          <p:nvPr>
            <p:ph type="title" hasCustomPrompt="1"/>
          </p:nvPr>
        </p:nvSpPr>
        <p:spPr>
          <a:xfrm>
            <a:off x="684925" y="2330819"/>
            <a:ext cx="7774150" cy="104994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algn="ctr">
              <a:lnSpc>
                <a:spcPct val="100000"/>
              </a:lnSpc>
              <a:spcBef>
                <a:spcPts val="1948"/>
              </a:spcBef>
              <a:defRPr>
                <a:solidFill>
                  <a:schemeClr val="bg1"/>
                </a:solidFill>
              </a:defRPr>
            </a:lvl1pPr>
          </a:lstStyle>
          <a:p>
            <a:r>
              <a:t>Title Text</a:t>
            </a:r>
          </a:p>
        </p:txBody>
      </p:sp>
      <p:cxnSp>
        <p:nvCxnSpPr>
          <p:cNvPr id="5" name="Straight Connector 4">
            <a:extLst>
              <a:ext uri="{FF2B5EF4-FFF2-40B4-BE49-F238E27FC236}">
                <a16:creationId xmlns:a16="http://schemas.microsoft.com/office/drawing/2014/main" id="{B8F9AB13-62B3-1840-B6FB-E46244E5EDF1}"/>
              </a:ext>
            </a:extLst>
          </p:cNvPr>
          <p:cNvCxnSpPr/>
          <p:nvPr userDrawn="1"/>
        </p:nvCxnSpPr>
        <p:spPr>
          <a:xfrm>
            <a:off x="4160520" y="3587515"/>
            <a:ext cx="1097280" cy="0"/>
          </a:xfrm>
          <a:prstGeom prst="line">
            <a:avLst/>
          </a:prstGeom>
          <a:noFill/>
          <a:ln w="12700" cap="flat">
            <a:solidFill>
              <a:srgbClr val="FFD331"/>
            </a:solidFill>
            <a:prstDash val="solid"/>
            <a:miter lim="400000"/>
          </a:ln>
          <a:effectLst/>
          <a:sp3d/>
        </p:spPr>
        <p:style>
          <a:lnRef idx="0">
            <a:scrgbClr r="0" g="0" b="0"/>
          </a:lnRef>
          <a:fillRef idx="0">
            <a:scrgbClr r="0" g="0" b="0"/>
          </a:fillRef>
          <a:effectRef idx="0">
            <a:scrgbClr r="0" g="0" b="0"/>
          </a:effectRef>
          <a:fontRef idx="none"/>
        </p:style>
      </p:cxnSp>
      <p:sp>
        <p:nvSpPr>
          <p:cNvPr id="24" name="Body Level One…"/>
          <p:cNvSpPr>
            <a:spLocks noGrp="1"/>
          </p:cNvSpPr>
          <p:nvPr>
            <p:ph type="body" sz="quarter" idx="1" hasCustomPrompt="1"/>
          </p:nvPr>
        </p:nvSpPr>
        <p:spPr>
          <a:xfrm>
            <a:off x="684925" y="3794267"/>
            <a:ext cx="7774150" cy="756079"/>
          </a:xfrm>
          <a:prstGeom prst="rect">
            <a:avLst/>
          </a:prstGeom>
        </p:spPr>
        <p:txBody>
          <a:bodyPr anchor="t">
            <a:noAutofit/>
          </a:bodyPr>
          <a:lstStyle>
            <a:lvl1pPr marL="0" indent="0" algn="ctr">
              <a:lnSpc>
                <a:spcPct val="80000"/>
              </a:lnSpc>
              <a:spcBef>
                <a:spcPts val="1948"/>
              </a:spcBef>
              <a:buSzTx/>
              <a:buNone/>
              <a:defRPr sz="2000">
                <a:solidFill>
                  <a:schemeClr val="bg1"/>
                </a:solidFill>
              </a:defRPr>
            </a:lvl1pPr>
            <a:lvl2pPr marL="0" indent="85648" algn="ctr">
              <a:spcBef>
                <a:spcPts val="0"/>
              </a:spcBef>
              <a:buSzTx/>
              <a:buNone/>
              <a:defRPr/>
            </a:lvl2pPr>
            <a:lvl3pPr marL="0" indent="171296" algn="ctr">
              <a:spcBef>
                <a:spcPts val="0"/>
              </a:spcBef>
              <a:buSzTx/>
              <a:buNone/>
              <a:defRPr/>
            </a:lvl3pPr>
            <a:lvl4pPr marL="0" indent="256944" algn="ctr">
              <a:spcBef>
                <a:spcPts val="0"/>
              </a:spcBef>
              <a:buSzTx/>
              <a:buNone/>
              <a:defRPr/>
            </a:lvl4pPr>
            <a:lvl5pPr marL="0" indent="342591" algn="ctr">
              <a:spcBef>
                <a:spcPts val="0"/>
              </a:spcBef>
              <a:buSzTx/>
              <a:buNone/>
              <a:defRPr/>
            </a:lvl5pPr>
          </a:lstStyle>
          <a:p>
            <a:r>
              <a:rPr lang="en-US"/>
              <a:t>Subtitle here</a:t>
            </a:r>
          </a:p>
        </p:txBody>
      </p:sp>
    </p:spTree>
    <p:extLst>
      <p:ext uri="{BB962C8B-B14F-4D97-AF65-F5344CB8AC3E}">
        <p14:creationId xmlns:p14="http://schemas.microsoft.com/office/powerpoint/2010/main" val="87293664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resent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442218-69EC-044B-9F60-3A4C18429DE0}"/>
              </a:ext>
            </a:extLst>
          </p:cNvPr>
          <p:cNvSpPr/>
          <p:nvPr userDrawn="1"/>
        </p:nvSpPr>
        <p:spPr>
          <a:xfrm>
            <a:off x="0" y="0"/>
            <a:ext cx="9144001" cy="2747244"/>
          </a:xfrm>
          <a:prstGeom prst="rect">
            <a:avLst/>
          </a:prstGeom>
          <a:solidFill>
            <a:srgbClr val="00539B"/>
          </a:solidFill>
          <a:ln w="12700" cap="flat">
            <a:noFill/>
            <a:miter lim="400000"/>
          </a:ln>
          <a:effectLst>
            <a:outerShdw blurRad="165100" dist="120225" dir="2705541" rotWithShape="0">
              <a:srgbClr val="A6AAA9">
                <a:alpha val="17801"/>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pic>
        <p:nvPicPr>
          <p:cNvPr id="3" name="Graphic 2">
            <a:extLst>
              <a:ext uri="{FF2B5EF4-FFF2-40B4-BE49-F238E27FC236}">
                <a16:creationId xmlns:a16="http://schemas.microsoft.com/office/drawing/2014/main" id="{9F12D3FA-0A8B-214A-BE47-C7426AB004B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486400" y="175495"/>
            <a:ext cx="5143500" cy="5143500"/>
          </a:xfrm>
          <a:prstGeom prst="rect">
            <a:avLst/>
          </a:prstGeom>
        </p:spPr>
      </p:pic>
      <p:sp>
        <p:nvSpPr>
          <p:cNvPr id="50" name="Title Text"/>
          <p:cNvSpPr>
            <a:spLocks noGrp="1"/>
          </p:cNvSpPr>
          <p:nvPr>
            <p:ph type="title" hasCustomPrompt="1"/>
          </p:nvPr>
        </p:nvSpPr>
        <p:spPr>
          <a:xfrm>
            <a:off x="228600" y="3259089"/>
            <a:ext cx="8686800" cy="1115963"/>
          </a:xfrm>
          <a:prstGeom prst="rect">
            <a:avLst/>
          </a:prstGeom>
        </p:spPr>
        <p:txBody>
          <a:bodyPr anchor="t">
            <a:noAutofit/>
          </a:bodyPr>
          <a:lstStyle>
            <a:lvl1pPr>
              <a:lnSpc>
                <a:spcPct val="100000"/>
              </a:lnSpc>
              <a:defRPr sz="1400">
                <a:solidFill>
                  <a:schemeClr val="tx1">
                    <a:lumMod val="75000"/>
                    <a:lumOff val="25000"/>
                  </a:schemeClr>
                </a:solidFill>
              </a:defRPr>
            </a:lvl1pPr>
          </a:lstStyle>
          <a:p>
            <a:r>
              <a:rPr lang="en-US"/>
              <a:t>Additional bio info</a:t>
            </a:r>
            <a:endParaRPr/>
          </a:p>
        </p:txBody>
      </p:sp>
      <p:sp>
        <p:nvSpPr>
          <p:cNvPr id="5" name="Text Placeholder 4">
            <a:extLst>
              <a:ext uri="{FF2B5EF4-FFF2-40B4-BE49-F238E27FC236}">
                <a16:creationId xmlns:a16="http://schemas.microsoft.com/office/drawing/2014/main" id="{09F44B24-B723-3949-AE9F-A62B9704155F}"/>
              </a:ext>
            </a:extLst>
          </p:cNvPr>
          <p:cNvSpPr>
            <a:spLocks noGrp="1"/>
          </p:cNvSpPr>
          <p:nvPr>
            <p:ph type="body" sz="quarter" idx="11" hasCustomPrompt="1"/>
          </p:nvPr>
        </p:nvSpPr>
        <p:spPr>
          <a:xfrm>
            <a:off x="228600" y="220804"/>
            <a:ext cx="8686800" cy="881063"/>
          </a:xfrm>
        </p:spPr>
        <p:txBody>
          <a:bodyPr anchor="b">
            <a:noAutofit/>
          </a:bodyPr>
          <a:lstStyle>
            <a:lvl1pPr marL="0" indent="0" algn="ctr">
              <a:lnSpc>
                <a:spcPct val="80000"/>
              </a:lnSpc>
              <a:buNone/>
              <a:defRPr sz="3200" b="0" i="0">
                <a:solidFill>
                  <a:schemeClr val="bg1"/>
                </a:solidFill>
                <a:latin typeface="Arial" panose="020B0604020202020204" pitchFamily="34" charset="0"/>
                <a:cs typeface="Arial" panose="020B0604020202020204" pitchFamily="34" charset="0"/>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 Presenter Name</a:t>
            </a:r>
          </a:p>
        </p:txBody>
      </p:sp>
      <p:sp>
        <p:nvSpPr>
          <p:cNvPr id="7" name="Picture Placeholder 5">
            <a:extLst>
              <a:ext uri="{FF2B5EF4-FFF2-40B4-BE49-F238E27FC236}">
                <a16:creationId xmlns:a16="http://schemas.microsoft.com/office/drawing/2014/main" id="{8F890BF1-D21D-B140-B949-7FEB56C8ADEC}"/>
              </a:ext>
            </a:extLst>
          </p:cNvPr>
          <p:cNvSpPr>
            <a:spLocks noGrp="1" noChangeAspect="1"/>
          </p:cNvSpPr>
          <p:nvPr>
            <p:ph type="pic" sz="quarter" idx="13" hasCustomPrompt="1"/>
          </p:nvPr>
        </p:nvSpPr>
        <p:spPr>
          <a:xfrm>
            <a:off x="3657600" y="1322671"/>
            <a:ext cx="1828800" cy="1828800"/>
          </a:xfrm>
          <a:prstGeom prst="ellipse">
            <a:avLst/>
          </a:prstGeom>
          <a:solidFill>
            <a:schemeClr val="bg2"/>
          </a:solidFill>
          <a:ln w="19050">
            <a:solidFill>
              <a:srgbClr val="FFD331"/>
            </a:solidFill>
          </a:ln>
        </p:spPr>
        <p:txBody>
          <a:bodyPr>
            <a:normAutofit/>
          </a:bodyPr>
          <a:lstStyle>
            <a:lvl1pPr marL="0" indent="0">
              <a:buNone/>
              <a:defRPr sz="1600"/>
            </a:lvl1pPr>
          </a:lstStyle>
          <a:p>
            <a:r>
              <a:rPr lang="en-US"/>
              <a:t>Click to insert picture</a:t>
            </a:r>
          </a:p>
        </p:txBody>
      </p:sp>
    </p:spTree>
    <p:extLst>
      <p:ext uri="{BB962C8B-B14F-4D97-AF65-F5344CB8AC3E}">
        <p14:creationId xmlns:p14="http://schemas.microsoft.com/office/powerpoint/2010/main" val="298799718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Presenter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442218-69EC-044B-9F60-3A4C18429DE0}"/>
              </a:ext>
            </a:extLst>
          </p:cNvPr>
          <p:cNvSpPr/>
          <p:nvPr userDrawn="1"/>
        </p:nvSpPr>
        <p:spPr>
          <a:xfrm>
            <a:off x="0" y="0"/>
            <a:ext cx="9144001" cy="2747244"/>
          </a:xfrm>
          <a:prstGeom prst="rect">
            <a:avLst/>
          </a:prstGeom>
          <a:solidFill>
            <a:srgbClr val="00539B"/>
          </a:solidFill>
          <a:ln w="12700" cap="flat">
            <a:noFill/>
            <a:miter lim="400000"/>
          </a:ln>
          <a:effectLst>
            <a:outerShdw blurRad="165100" dist="120225" dir="2705541" rotWithShape="0">
              <a:srgbClr val="A6AAA9">
                <a:alpha val="17801"/>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pic>
        <p:nvPicPr>
          <p:cNvPr id="3" name="Graphic 2">
            <a:extLst>
              <a:ext uri="{FF2B5EF4-FFF2-40B4-BE49-F238E27FC236}">
                <a16:creationId xmlns:a16="http://schemas.microsoft.com/office/drawing/2014/main" id="{9F12D3FA-0A8B-214A-BE47-C7426AB004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8889" b="3412"/>
          <a:stretch/>
        </p:blipFill>
        <p:spPr>
          <a:xfrm>
            <a:off x="5486400" y="175495"/>
            <a:ext cx="3657600" cy="4968005"/>
          </a:xfrm>
          <a:prstGeom prst="rect">
            <a:avLst/>
          </a:prstGeom>
        </p:spPr>
      </p:pic>
      <p:sp>
        <p:nvSpPr>
          <p:cNvPr id="50" name="Title Text"/>
          <p:cNvSpPr>
            <a:spLocks noGrp="1"/>
          </p:cNvSpPr>
          <p:nvPr>
            <p:ph type="title" hasCustomPrompt="1"/>
          </p:nvPr>
        </p:nvSpPr>
        <p:spPr>
          <a:xfrm>
            <a:off x="590776" y="3259089"/>
            <a:ext cx="3656247" cy="1097280"/>
          </a:xfrm>
          <a:prstGeom prst="rect">
            <a:avLst/>
          </a:prstGeom>
        </p:spPr>
        <p:txBody>
          <a:bodyPr anchor="t">
            <a:noAutofit/>
          </a:bodyPr>
          <a:lstStyle>
            <a:lvl1pPr>
              <a:lnSpc>
                <a:spcPct val="100000"/>
              </a:lnSpc>
              <a:defRPr sz="1400">
                <a:solidFill>
                  <a:schemeClr val="tx1">
                    <a:lumMod val="75000"/>
                    <a:lumOff val="25000"/>
                  </a:schemeClr>
                </a:solidFill>
              </a:defRPr>
            </a:lvl1pPr>
          </a:lstStyle>
          <a:p>
            <a:r>
              <a:rPr lang="en-US"/>
              <a:t>Additional bio info</a:t>
            </a:r>
            <a:endParaRPr/>
          </a:p>
        </p:txBody>
      </p:sp>
      <p:sp>
        <p:nvSpPr>
          <p:cNvPr id="5" name="Text Placeholder 4">
            <a:extLst>
              <a:ext uri="{FF2B5EF4-FFF2-40B4-BE49-F238E27FC236}">
                <a16:creationId xmlns:a16="http://schemas.microsoft.com/office/drawing/2014/main" id="{09F44B24-B723-3949-AE9F-A62B9704155F}"/>
              </a:ext>
            </a:extLst>
          </p:cNvPr>
          <p:cNvSpPr>
            <a:spLocks noGrp="1"/>
          </p:cNvSpPr>
          <p:nvPr>
            <p:ph type="body" sz="quarter" idx="11" hasCustomPrompt="1"/>
          </p:nvPr>
        </p:nvSpPr>
        <p:spPr>
          <a:xfrm>
            <a:off x="615123" y="220804"/>
            <a:ext cx="3607551" cy="881063"/>
          </a:xfrm>
        </p:spPr>
        <p:txBody>
          <a:bodyPr anchor="b">
            <a:noAutofit/>
          </a:bodyPr>
          <a:lstStyle>
            <a:lvl1pPr marL="0" indent="0" algn="ctr">
              <a:lnSpc>
                <a:spcPct val="80000"/>
              </a:lnSpc>
              <a:buNone/>
              <a:defRPr sz="2400" b="0" i="0">
                <a:solidFill>
                  <a:schemeClr val="bg1"/>
                </a:solidFill>
                <a:latin typeface="Arial" panose="020B0604020202020204" pitchFamily="34" charset="0"/>
                <a:cs typeface="Arial" panose="020B0604020202020204" pitchFamily="34" charset="0"/>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Presenter Name</a:t>
            </a:r>
          </a:p>
        </p:txBody>
      </p:sp>
      <p:sp>
        <p:nvSpPr>
          <p:cNvPr id="7" name="Picture Placeholder 5">
            <a:extLst>
              <a:ext uri="{FF2B5EF4-FFF2-40B4-BE49-F238E27FC236}">
                <a16:creationId xmlns:a16="http://schemas.microsoft.com/office/drawing/2014/main" id="{8F890BF1-D21D-B140-B949-7FEB56C8ADEC}"/>
              </a:ext>
            </a:extLst>
          </p:cNvPr>
          <p:cNvSpPr>
            <a:spLocks noGrp="1" noChangeAspect="1"/>
          </p:cNvSpPr>
          <p:nvPr>
            <p:ph type="pic" sz="quarter" idx="13" hasCustomPrompt="1"/>
          </p:nvPr>
        </p:nvSpPr>
        <p:spPr>
          <a:xfrm>
            <a:off x="1550218" y="1322671"/>
            <a:ext cx="1737360" cy="1737360"/>
          </a:xfrm>
          <a:prstGeom prst="ellipse">
            <a:avLst/>
          </a:prstGeom>
          <a:solidFill>
            <a:schemeClr val="bg2"/>
          </a:solidFill>
          <a:ln w="19050">
            <a:solidFill>
              <a:srgbClr val="FFD331"/>
            </a:solidFill>
          </a:ln>
        </p:spPr>
        <p:txBody>
          <a:bodyPr>
            <a:normAutofit/>
          </a:bodyPr>
          <a:lstStyle>
            <a:lvl1pPr marL="0" indent="0">
              <a:buNone/>
              <a:defRPr sz="1600"/>
            </a:lvl1pPr>
          </a:lstStyle>
          <a:p>
            <a:r>
              <a:rPr lang="en-US"/>
              <a:t>Click to insert picture</a:t>
            </a:r>
          </a:p>
        </p:txBody>
      </p:sp>
      <p:sp>
        <p:nvSpPr>
          <p:cNvPr id="8" name="Picture Placeholder 5">
            <a:extLst>
              <a:ext uri="{FF2B5EF4-FFF2-40B4-BE49-F238E27FC236}">
                <a16:creationId xmlns:a16="http://schemas.microsoft.com/office/drawing/2014/main" id="{710C8F6C-F517-6E47-BADB-00E874C03672}"/>
              </a:ext>
            </a:extLst>
          </p:cNvPr>
          <p:cNvSpPr>
            <a:spLocks noGrp="1" noChangeAspect="1"/>
          </p:cNvSpPr>
          <p:nvPr>
            <p:ph type="pic" sz="quarter" idx="14" hasCustomPrompt="1"/>
          </p:nvPr>
        </p:nvSpPr>
        <p:spPr>
          <a:xfrm>
            <a:off x="5694272" y="1322671"/>
            <a:ext cx="1737360" cy="1737360"/>
          </a:xfrm>
          <a:prstGeom prst="ellipse">
            <a:avLst/>
          </a:prstGeom>
          <a:solidFill>
            <a:schemeClr val="bg2"/>
          </a:solidFill>
          <a:ln w="19050">
            <a:solidFill>
              <a:srgbClr val="FFD331"/>
            </a:solidFill>
          </a:ln>
        </p:spPr>
        <p:txBody>
          <a:bodyPr>
            <a:normAutofit/>
          </a:bodyPr>
          <a:lstStyle>
            <a:lvl1pPr marL="0" indent="0">
              <a:buNone/>
              <a:defRPr sz="1600"/>
            </a:lvl1pPr>
          </a:lstStyle>
          <a:p>
            <a:r>
              <a:rPr lang="en-US"/>
              <a:t>Click to insert picture</a:t>
            </a:r>
          </a:p>
        </p:txBody>
      </p:sp>
      <p:sp>
        <p:nvSpPr>
          <p:cNvPr id="4" name="Text Placeholder 3">
            <a:extLst>
              <a:ext uri="{FF2B5EF4-FFF2-40B4-BE49-F238E27FC236}">
                <a16:creationId xmlns:a16="http://schemas.microsoft.com/office/drawing/2014/main" id="{D0CDA8F3-85A1-174D-BEA0-4861BE25200C}"/>
              </a:ext>
            </a:extLst>
          </p:cNvPr>
          <p:cNvSpPr>
            <a:spLocks noGrp="1"/>
          </p:cNvSpPr>
          <p:nvPr>
            <p:ph type="body" sz="quarter" idx="15" hasCustomPrompt="1"/>
          </p:nvPr>
        </p:nvSpPr>
        <p:spPr>
          <a:xfrm>
            <a:off x="4734152" y="3268663"/>
            <a:ext cx="3657600" cy="1097280"/>
          </a:xfrm>
        </p:spPr>
        <p:txBody>
          <a:bodyPr anchor="t">
            <a:normAutofit/>
          </a:bodyPr>
          <a:lstStyle>
            <a:lvl1pPr marL="0" indent="0" algn="ctr">
              <a:buNone/>
              <a:defRPr sz="1400"/>
            </a:lvl1pPr>
          </a:lstStyle>
          <a:p>
            <a:pPr lvl="0"/>
            <a:r>
              <a:rPr lang="en-US"/>
              <a:t>Additional bio info</a:t>
            </a:r>
          </a:p>
        </p:txBody>
      </p:sp>
      <p:sp>
        <p:nvSpPr>
          <p:cNvPr id="12" name="Text Placeholder 4">
            <a:extLst>
              <a:ext uri="{FF2B5EF4-FFF2-40B4-BE49-F238E27FC236}">
                <a16:creationId xmlns:a16="http://schemas.microsoft.com/office/drawing/2014/main" id="{10E7A525-798D-5C40-AF06-7CA883565587}"/>
              </a:ext>
            </a:extLst>
          </p:cNvPr>
          <p:cNvSpPr>
            <a:spLocks noGrp="1"/>
          </p:cNvSpPr>
          <p:nvPr>
            <p:ph type="body" sz="quarter" idx="16" hasCustomPrompt="1"/>
          </p:nvPr>
        </p:nvSpPr>
        <p:spPr>
          <a:xfrm>
            <a:off x="4734152" y="220804"/>
            <a:ext cx="3607551" cy="881063"/>
          </a:xfrm>
        </p:spPr>
        <p:txBody>
          <a:bodyPr anchor="b">
            <a:noAutofit/>
          </a:bodyPr>
          <a:lstStyle>
            <a:lvl1pPr marL="0" indent="0" algn="ctr">
              <a:lnSpc>
                <a:spcPct val="80000"/>
              </a:lnSpc>
              <a:buNone/>
              <a:defRPr sz="2400" b="0" i="0">
                <a:solidFill>
                  <a:schemeClr val="bg1"/>
                </a:solidFill>
                <a:latin typeface="Arial" panose="020B0604020202020204" pitchFamily="34" charset="0"/>
                <a:cs typeface="Arial" panose="020B0604020202020204" pitchFamily="34" charset="0"/>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Presenter Name</a:t>
            </a:r>
          </a:p>
        </p:txBody>
      </p:sp>
    </p:spTree>
    <p:extLst>
      <p:ext uri="{BB962C8B-B14F-4D97-AF65-F5344CB8AC3E}">
        <p14:creationId xmlns:p14="http://schemas.microsoft.com/office/powerpoint/2010/main" val="169708500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hreePresenter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442218-69EC-044B-9F60-3A4C18429DE0}"/>
              </a:ext>
            </a:extLst>
          </p:cNvPr>
          <p:cNvSpPr/>
          <p:nvPr userDrawn="1"/>
        </p:nvSpPr>
        <p:spPr>
          <a:xfrm>
            <a:off x="0" y="0"/>
            <a:ext cx="9144001" cy="2747244"/>
          </a:xfrm>
          <a:prstGeom prst="rect">
            <a:avLst/>
          </a:prstGeom>
          <a:solidFill>
            <a:srgbClr val="00539B"/>
          </a:solidFill>
          <a:ln w="12700" cap="flat">
            <a:noFill/>
            <a:miter lim="400000"/>
          </a:ln>
          <a:effectLst>
            <a:outerShdw blurRad="165100" dist="120225" dir="2705541" rotWithShape="0">
              <a:srgbClr val="A6AAA9">
                <a:alpha val="17801"/>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pic>
        <p:nvPicPr>
          <p:cNvPr id="3" name="Graphic 2">
            <a:extLst>
              <a:ext uri="{FF2B5EF4-FFF2-40B4-BE49-F238E27FC236}">
                <a16:creationId xmlns:a16="http://schemas.microsoft.com/office/drawing/2014/main" id="{9F12D3FA-0A8B-214A-BE47-C7426AB004B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486400" y="175495"/>
            <a:ext cx="5143500" cy="5143500"/>
          </a:xfrm>
          <a:prstGeom prst="rect">
            <a:avLst/>
          </a:prstGeom>
        </p:spPr>
      </p:pic>
      <p:sp>
        <p:nvSpPr>
          <p:cNvPr id="50" name="Title Text"/>
          <p:cNvSpPr>
            <a:spLocks noGrp="1"/>
          </p:cNvSpPr>
          <p:nvPr>
            <p:ph type="title" hasCustomPrompt="1"/>
          </p:nvPr>
        </p:nvSpPr>
        <p:spPr>
          <a:xfrm>
            <a:off x="685633" y="3259089"/>
            <a:ext cx="2286331" cy="1097280"/>
          </a:xfrm>
          <a:prstGeom prst="rect">
            <a:avLst/>
          </a:prstGeom>
        </p:spPr>
        <p:txBody>
          <a:bodyPr anchor="t">
            <a:noAutofit/>
          </a:bodyPr>
          <a:lstStyle>
            <a:lvl1pPr>
              <a:lnSpc>
                <a:spcPct val="100000"/>
              </a:lnSpc>
              <a:defRPr sz="1400">
                <a:solidFill>
                  <a:schemeClr val="tx1">
                    <a:lumMod val="75000"/>
                    <a:lumOff val="25000"/>
                  </a:schemeClr>
                </a:solidFill>
              </a:defRPr>
            </a:lvl1pPr>
          </a:lstStyle>
          <a:p>
            <a:r>
              <a:rPr lang="en-US"/>
              <a:t>Additional bio info</a:t>
            </a:r>
            <a:endParaRPr/>
          </a:p>
        </p:txBody>
      </p:sp>
      <p:sp>
        <p:nvSpPr>
          <p:cNvPr id="5" name="Text Placeholder 4">
            <a:extLst>
              <a:ext uri="{FF2B5EF4-FFF2-40B4-BE49-F238E27FC236}">
                <a16:creationId xmlns:a16="http://schemas.microsoft.com/office/drawing/2014/main" id="{09F44B24-B723-3949-AE9F-A62B9704155F}"/>
              </a:ext>
            </a:extLst>
          </p:cNvPr>
          <p:cNvSpPr>
            <a:spLocks noGrp="1"/>
          </p:cNvSpPr>
          <p:nvPr>
            <p:ph type="body" sz="quarter" idx="11" hasCustomPrompt="1"/>
          </p:nvPr>
        </p:nvSpPr>
        <p:spPr>
          <a:xfrm>
            <a:off x="685634" y="220804"/>
            <a:ext cx="2286331" cy="881063"/>
          </a:xfrm>
        </p:spPr>
        <p:txBody>
          <a:bodyPr anchor="b">
            <a:noAutofit/>
          </a:bodyPr>
          <a:lstStyle>
            <a:lvl1pPr marL="0" indent="0" algn="ctr">
              <a:lnSpc>
                <a:spcPct val="80000"/>
              </a:lnSpc>
              <a:buNone/>
              <a:defRPr sz="2000" b="0" i="0">
                <a:solidFill>
                  <a:schemeClr val="bg1"/>
                </a:solidFill>
                <a:latin typeface="Arial" panose="020B0604020202020204" pitchFamily="34" charset="0"/>
                <a:cs typeface="Arial" panose="020B0604020202020204" pitchFamily="34" charset="0"/>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Presenter Name</a:t>
            </a:r>
          </a:p>
        </p:txBody>
      </p:sp>
      <p:sp>
        <p:nvSpPr>
          <p:cNvPr id="7" name="Picture Placeholder 5">
            <a:extLst>
              <a:ext uri="{FF2B5EF4-FFF2-40B4-BE49-F238E27FC236}">
                <a16:creationId xmlns:a16="http://schemas.microsoft.com/office/drawing/2014/main" id="{8F890BF1-D21D-B140-B949-7FEB56C8ADEC}"/>
              </a:ext>
            </a:extLst>
          </p:cNvPr>
          <p:cNvSpPr>
            <a:spLocks noGrp="1" noChangeAspect="1"/>
          </p:cNvSpPr>
          <p:nvPr>
            <p:ph type="pic" sz="quarter" idx="13" hasCustomPrompt="1"/>
          </p:nvPr>
        </p:nvSpPr>
        <p:spPr>
          <a:xfrm>
            <a:off x="914400" y="1322671"/>
            <a:ext cx="1645920" cy="1645920"/>
          </a:xfrm>
          <a:prstGeom prst="ellipse">
            <a:avLst/>
          </a:prstGeom>
          <a:solidFill>
            <a:schemeClr val="bg2"/>
          </a:solidFill>
          <a:ln w="19050">
            <a:solidFill>
              <a:srgbClr val="FFD331"/>
            </a:solidFill>
          </a:ln>
        </p:spPr>
        <p:txBody>
          <a:bodyPr>
            <a:normAutofit/>
          </a:bodyPr>
          <a:lstStyle>
            <a:lvl1pPr marL="0" indent="0">
              <a:buNone/>
              <a:defRPr sz="1600"/>
            </a:lvl1pPr>
          </a:lstStyle>
          <a:p>
            <a:r>
              <a:rPr lang="en-US"/>
              <a:t>Click to insert picture</a:t>
            </a:r>
          </a:p>
        </p:txBody>
      </p:sp>
      <p:sp>
        <p:nvSpPr>
          <p:cNvPr id="8" name="Picture Placeholder 5">
            <a:extLst>
              <a:ext uri="{FF2B5EF4-FFF2-40B4-BE49-F238E27FC236}">
                <a16:creationId xmlns:a16="http://schemas.microsoft.com/office/drawing/2014/main" id="{710C8F6C-F517-6E47-BADB-00E874C03672}"/>
              </a:ext>
            </a:extLst>
          </p:cNvPr>
          <p:cNvSpPr>
            <a:spLocks noGrp="1" noChangeAspect="1"/>
          </p:cNvSpPr>
          <p:nvPr>
            <p:ph type="pic" sz="quarter" idx="14" hasCustomPrompt="1"/>
          </p:nvPr>
        </p:nvSpPr>
        <p:spPr>
          <a:xfrm>
            <a:off x="6583680" y="1322671"/>
            <a:ext cx="1645920" cy="1645920"/>
          </a:xfrm>
          <a:prstGeom prst="ellipse">
            <a:avLst/>
          </a:prstGeom>
          <a:solidFill>
            <a:schemeClr val="bg2"/>
          </a:solidFill>
          <a:ln w="19050">
            <a:solidFill>
              <a:srgbClr val="FFD331"/>
            </a:solidFill>
          </a:ln>
        </p:spPr>
        <p:txBody>
          <a:bodyPr>
            <a:normAutofit/>
          </a:bodyPr>
          <a:lstStyle>
            <a:lvl1pPr marL="0" indent="0">
              <a:buNone/>
              <a:defRPr sz="1600"/>
            </a:lvl1pPr>
          </a:lstStyle>
          <a:p>
            <a:r>
              <a:rPr lang="en-US"/>
              <a:t>Click to insert picture</a:t>
            </a:r>
          </a:p>
        </p:txBody>
      </p:sp>
      <p:sp>
        <p:nvSpPr>
          <p:cNvPr id="4" name="Text Placeholder 3">
            <a:extLst>
              <a:ext uri="{FF2B5EF4-FFF2-40B4-BE49-F238E27FC236}">
                <a16:creationId xmlns:a16="http://schemas.microsoft.com/office/drawing/2014/main" id="{D0CDA8F3-85A1-174D-BEA0-4861BE25200C}"/>
              </a:ext>
            </a:extLst>
          </p:cNvPr>
          <p:cNvSpPr>
            <a:spLocks noGrp="1"/>
          </p:cNvSpPr>
          <p:nvPr>
            <p:ph type="body" sz="quarter" idx="15" hasCustomPrompt="1"/>
          </p:nvPr>
        </p:nvSpPr>
        <p:spPr>
          <a:xfrm>
            <a:off x="3428835" y="3268663"/>
            <a:ext cx="2286331" cy="1097280"/>
          </a:xfrm>
        </p:spPr>
        <p:txBody>
          <a:bodyPr anchor="t">
            <a:normAutofit/>
          </a:bodyPr>
          <a:lstStyle>
            <a:lvl1pPr marL="0" indent="0" algn="ctr">
              <a:buNone/>
              <a:defRPr sz="1400"/>
            </a:lvl1pPr>
          </a:lstStyle>
          <a:p>
            <a:pPr lvl="0"/>
            <a:r>
              <a:rPr lang="en-US"/>
              <a:t>Additional bio info</a:t>
            </a:r>
          </a:p>
        </p:txBody>
      </p:sp>
      <p:sp>
        <p:nvSpPr>
          <p:cNvPr id="12" name="Text Placeholder 4">
            <a:extLst>
              <a:ext uri="{FF2B5EF4-FFF2-40B4-BE49-F238E27FC236}">
                <a16:creationId xmlns:a16="http://schemas.microsoft.com/office/drawing/2014/main" id="{10E7A525-798D-5C40-AF06-7CA883565587}"/>
              </a:ext>
            </a:extLst>
          </p:cNvPr>
          <p:cNvSpPr>
            <a:spLocks noGrp="1"/>
          </p:cNvSpPr>
          <p:nvPr>
            <p:ph type="body" sz="quarter" idx="16" hasCustomPrompt="1"/>
          </p:nvPr>
        </p:nvSpPr>
        <p:spPr>
          <a:xfrm>
            <a:off x="3428835" y="220804"/>
            <a:ext cx="2286331" cy="881063"/>
          </a:xfrm>
        </p:spPr>
        <p:txBody>
          <a:bodyPr anchor="b">
            <a:noAutofit/>
          </a:bodyPr>
          <a:lstStyle>
            <a:lvl1pPr marL="0" indent="0" algn="ctr">
              <a:lnSpc>
                <a:spcPct val="80000"/>
              </a:lnSpc>
              <a:buNone/>
              <a:defRPr sz="2000" b="0" i="0">
                <a:solidFill>
                  <a:schemeClr val="bg1"/>
                </a:solidFill>
                <a:latin typeface="Arial" panose="020B0604020202020204" pitchFamily="34" charset="0"/>
                <a:cs typeface="Arial" panose="020B0604020202020204" pitchFamily="34" charset="0"/>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Presenter Name</a:t>
            </a:r>
          </a:p>
        </p:txBody>
      </p:sp>
      <p:sp>
        <p:nvSpPr>
          <p:cNvPr id="10" name="Picture Placeholder 5">
            <a:extLst>
              <a:ext uri="{FF2B5EF4-FFF2-40B4-BE49-F238E27FC236}">
                <a16:creationId xmlns:a16="http://schemas.microsoft.com/office/drawing/2014/main" id="{4DF08D93-922E-6846-9EBE-9D206AE8D650}"/>
              </a:ext>
            </a:extLst>
          </p:cNvPr>
          <p:cNvSpPr>
            <a:spLocks noGrp="1" noChangeAspect="1"/>
          </p:cNvSpPr>
          <p:nvPr>
            <p:ph type="pic" sz="quarter" idx="17" hasCustomPrompt="1"/>
          </p:nvPr>
        </p:nvSpPr>
        <p:spPr>
          <a:xfrm>
            <a:off x="3749040" y="1322671"/>
            <a:ext cx="1645920" cy="1645920"/>
          </a:xfrm>
          <a:prstGeom prst="ellipse">
            <a:avLst/>
          </a:prstGeom>
          <a:solidFill>
            <a:schemeClr val="bg2"/>
          </a:solidFill>
          <a:ln w="19050">
            <a:solidFill>
              <a:srgbClr val="FFD331"/>
            </a:solidFill>
          </a:ln>
        </p:spPr>
        <p:txBody>
          <a:bodyPr>
            <a:normAutofit/>
          </a:bodyPr>
          <a:lstStyle>
            <a:lvl1pPr marL="0" indent="0">
              <a:buNone/>
              <a:defRPr sz="1600"/>
            </a:lvl1pPr>
          </a:lstStyle>
          <a:p>
            <a:r>
              <a:rPr lang="en-US"/>
              <a:t>Click to insert picture</a:t>
            </a:r>
          </a:p>
        </p:txBody>
      </p:sp>
      <p:sp>
        <p:nvSpPr>
          <p:cNvPr id="11" name="Text Placeholder 4">
            <a:extLst>
              <a:ext uri="{FF2B5EF4-FFF2-40B4-BE49-F238E27FC236}">
                <a16:creationId xmlns:a16="http://schemas.microsoft.com/office/drawing/2014/main" id="{9FDE7BC7-0D9E-5E47-A68D-744056CB5A1F}"/>
              </a:ext>
            </a:extLst>
          </p:cNvPr>
          <p:cNvSpPr>
            <a:spLocks noGrp="1"/>
          </p:cNvSpPr>
          <p:nvPr>
            <p:ph type="body" sz="quarter" idx="18" hasCustomPrompt="1"/>
          </p:nvPr>
        </p:nvSpPr>
        <p:spPr>
          <a:xfrm>
            <a:off x="6172034" y="220804"/>
            <a:ext cx="2286331" cy="881063"/>
          </a:xfrm>
        </p:spPr>
        <p:txBody>
          <a:bodyPr anchor="b">
            <a:noAutofit/>
          </a:bodyPr>
          <a:lstStyle>
            <a:lvl1pPr marL="0" indent="0" algn="ctr">
              <a:lnSpc>
                <a:spcPct val="80000"/>
              </a:lnSpc>
              <a:buNone/>
              <a:defRPr sz="2000" b="0" i="0">
                <a:solidFill>
                  <a:schemeClr val="bg1"/>
                </a:solidFill>
                <a:latin typeface="Arial" panose="020B0604020202020204" pitchFamily="34" charset="0"/>
                <a:cs typeface="Arial" panose="020B0604020202020204" pitchFamily="34" charset="0"/>
              </a:defRPr>
            </a:lvl1pPr>
            <a:lvl2pPr marL="237911" indent="0">
              <a:buNone/>
              <a:defRPr>
                <a:solidFill>
                  <a:schemeClr val="bg1"/>
                </a:solidFill>
              </a:defRPr>
            </a:lvl2pPr>
            <a:lvl3pPr marL="475822"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Presenter Name</a:t>
            </a:r>
          </a:p>
        </p:txBody>
      </p:sp>
      <p:sp>
        <p:nvSpPr>
          <p:cNvPr id="14" name="Text Placeholder 3">
            <a:extLst>
              <a:ext uri="{FF2B5EF4-FFF2-40B4-BE49-F238E27FC236}">
                <a16:creationId xmlns:a16="http://schemas.microsoft.com/office/drawing/2014/main" id="{FB678E8A-C5AE-934F-AEFD-4FBB20BCF26B}"/>
              </a:ext>
            </a:extLst>
          </p:cNvPr>
          <p:cNvSpPr>
            <a:spLocks noGrp="1"/>
          </p:cNvSpPr>
          <p:nvPr>
            <p:ph type="body" sz="quarter" idx="19" hasCustomPrompt="1"/>
          </p:nvPr>
        </p:nvSpPr>
        <p:spPr>
          <a:xfrm>
            <a:off x="6263474" y="3268663"/>
            <a:ext cx="2286331" cy="1097280"/>
          </a:xfrm>
        </p:spPr>
        <p:txBody>
          <a:bodyPr anchor="t">
            <a:normAutofit/>
          </a:bodyPr>
          <a:lstStyle>
            <a:lvl1pPr marL="0" indent="0" algn="ctr">
              <a:buNone/>
              <a:defRPr sz="1400"/>
            </a:lvl1pPr>
          </a:lstStyle>
          <a:p>
            <a:pPr lvl="0"/>
            <a:r>
              <a:rPr lang="en-US"/>
              <a:t>Additional bio info</a:t>
            </a:r>
          </a:p>
        </p:txBody>
      </p:sp>
    </p:spTree>
    <p:extLst>
      <p:ext uri="{BB962C8B-B14F-4D97-AF65-F5344CB8AC3E}">
        <p14:creationId xmlns:p14="http://schemas.microsoft.com/office/powerpoint/2010/main" val="96840944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EAD37DBF-A0AF-0D49-A139-F92C1DBBFDB8}"/>
              </a:ext>
            </a:extLst>
          </p:cNvPr>
          <p:cNvSpPr/>
          <p:nvPr userDrawn="1"/>
        </p:nvSpPr>
        <p:spPr>
          <a:xfrm>
            <a:off x="-1" y="4777739"/>
            <a:ext cx="3883025" cy="365837"/>
          </a:xfrm>
          <a:custGeom>
            <a:avLst/>
            <a:gdLst>
              <a:gd name="connsiteX0" fmla="*/ 0 w 4187844"/>
              <a:gd name="connsiteY0" fmla="*/ 0 h 407856"/>
              <a:gd name="connsiteX1" fmla="*/ 4187844 w 4187844"/>
              <a:gd name="connsiteY1" fmla="*/ 0 h 407856"/>
              <a:gd name="connsiteX2" fmla="*/ 4187844 w 4187844"/>
              <a:gd name="connsiteY2" fmla="*/ 407856 h 407856"/>
              <a:gd name="connsiteX3" fmla="*/ 0 w 4187844"/>
              <a:gd name="connsiteY3" fmla="*/ 407856 h 407856"/>
              <a:gd name="connsiteX4" fmla="*/ 0 w 4187844"/>
              <a:gd name="connsiteY4" fmla="*/ 0 h 407856"/>
              <a:gd name="connsiteX0" fmla="*/ 0 w 4512483"/>
              <a:gd name="connsiteY0" fmla="*/ 0 h 413266"/>
              <a:gd name="connsiteX1" fmla="*/ 4187844 w 4512483"/>
              <a:gd name="connsiteY1" fmla="*/ 0 h 413266"/>
              <a:gd name="connsiteX2" fmla="*/ 4512483 w 4512483"/>
              <a:gd name="connsiteY2" fmla="*/ 413266 h 413266"/>
              <a:gd name="connsiteX3" fmla="*/ 0 w 4512483"/>
              <a:gd name="connsiteY3" fmla="*/ 407856 h 413266"/>
              <a:gd name="connsiteX4" fmla="*/ 0 w 4512483"/>
              <a:gd name="connsiteY4" fmla="*/ 0 h 413266"/>
              <a:gd name="connsiteX0" fmla="*/ 0 w 4512483"/>
              <a:gd name="connsiteY0" fmla="*/ 0 h 413266"/>
              <a:gd name="connsiteX1" fmla="*/ 4293352 w 4512483"/>
              <a:gd name="connsiteY1" fmla="*/ 4967 h 413266"/>
              <a:gd name="connsiteX2" fmla="*/ 4512483 w 4512483"/>
              <a:gd name="connsiteY2" fmla="*/ 413266 h 413266"/>
              <a:gd name="connsiteX3" fmla="*/ 0 w 4512483"/>
              <a:gd name="connsiteY3" fmla="*/ 407856 h 413266"/>
              <a:gd name="connsiteX4" fmla="*/ 0 w 4512483"/>
              <a:gd name="connsiteY4" fmla="*/ 0 h 41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2483" h="413266">
                <a:moveTo>
                  <a:pt x="0" y="0"/>
                </a:moveTo>
                <a:lnTo>
                  <a:pt x="4293352" y="4967"/>
                </a:lnTo>
                <a:lnTo>
                  <a:pt x="4512483" y="413266"/>
                </a:lnTo>
                <a:lnTo>
                  <a:pt x="0" y="407856"/>
                </a:lnTo>
                <a:lnTo>
                  <a:pt x="0" y="0"/>
                </a:lnTo>
                <a:close/>
              </a:path>
            </a:pathLst>
          </a:custGeom>
          <a:solidFill>
            <a:srgbClr val="FFD33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sp>
        <p:nvSpPr>
          <p:cNvPr id="13" name="Rectangle 3">
            <a:extLst>
              <a:ext uri="{FF2B5EF4-FFF2-40B4-BE49-F238E27FC236}">
                <a16:creationId xmlns:a16="http://schemas.microsoft.com/office/drawing/2014/main" id="{BAA5ADC1-9DFD-3645-9D2E-8E84D3063B0B}"/>
              </a:ext>
            </a:extLst>
          </p:cNvPr>
          <p:cNvSpPr/>
          <p:nvPr userDrawn="1"/>
        </p:nvSpPr>
        <p:spPr>
          <a:xfrm>
            <a:off x="0" y="4777739"/>
            <a:ext cx="3641726" cy="394335"/>
          </a:xfrm>
          <a:custGeom>
            <a:avLst/>
            <a:gdLst>
              <a:gd name="connsiteX0" fmla="*/ 0 w 4187844"/>
              <a:gd name="connsiteY0" fmla="*/ 0 h 407856"/>
              <a:gd name="connsiteX1" fmla="*/ 4187844 w 4187844"/>
              <a:gd name="connsiteY1" fmla="*/ 0 h 407856"/>
              <a:gd name="connsiteX2" fmla="*/ 4187844 w 4187844"/>
              <a:gd name="connsiteY2" fmla="*/ 407856 h 407856"/>
              <a:gd name="connsiteX3" fmla="*/ 0 w 4187844"/>
              <a:gd name="connsiteY3" fmla="*/ 407856 h 407856"/>
              <a:gd name="connsiteX4" fmla="*/ 0 w 4187844"/>
              <a:gd name="connsiteY4" fmla="*/ 0 h 407856"/>
              <a:gd name="connsiteX0" fmla="*/ 0 w 4512483"/>
              <a:gd name="connsiteY0" fmla="*/ 0 h 413266"/>
              <a:gd name="connsiteX1" fmla="*/ 4187844 w 4512483"/>
              <a:gd name="connsiteY1" fmla="*/ 0 h 413266"/>
              <a:gd name="connsiteX2" fmla="*/ 4512483 w 4512483"/>
              <a:gd name="connsiteY2" fmla="*/ 413266 h 413266"/>
              <a:gd name="connsiteX3" fmla="*/ 0 w 4512483"/>
              <a:gd name="connsiteY3" fmla="*/ 407856 h 413266"/>
              <a:gd name="connsiteX4" fmla="*/ 0 w 4512483"/>
              <a:gd name="connsiteY4" fmla="*/ 0 h 413266"/>
              <a:gd name="connsiteX0" fmla="*/ 0 w 4512483"/>
              <a:gd name="connsiteY0" fmla="*/ 0 h 413266"/>
              <a:gd name="connsiteX1" fmla="*/ 4293352 w 4512483"/>
              <a:gd name="connsiteY1" fmla="*/ 4967 h 413266"/>
              <a:gd name="connsiteX2" fmla="*/ 4512483 w 4512483"/>
              <a:gd name="connsiteY2" fmla="*/ 413266 h 413266"/>
              <a:gd name="connsiteX3" fmla="*/ 0 w 4512483"/>
              <a:gd name="connsiteY3" fmla="*/ 407856 h 413266"/>
              <a:gd name="connsiteX4" fmla="*/ 0 w 4512483"/>
              <a:gd name="connsiteY4" fmla="*/ 0 h 41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2483" h="413266">
                <a:moveTo>
                  <a:pt x="0" y="0"/>
                </a:moveTo>
                <a:lnTo>
                  <a:pt x="4293352" y="4967"/>
                </a:lnTo>
                <a:lnTo>
                  <a:pt x="4512483" y="413266"/>
                </a:lnTo>
                <a:lnTo>
                  <a:pt x="0" y="407856"/>
                </a:lnTo>
                <a:lnTo>
                  <a:pt x="0" y="0"/>
                </a:lnTo>
                <a:close/>
              </a:path>
            </a:pathLst>
          </a:custGeom>
          <a:solidFill>
            <a:srgbClr val="00539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sp>
        <p:nvSpPr>
          <p:cNvPr id="2" name="Title Text"/>
          <p:cNvSpPr>
            <a:spLocks noGrp="1"/>
          </p:cNvSpPr>
          <p:nvPr>
            <p:ph type="title"/>
          </p:nvPr>
        </p:nvSpPr>
        <p:spPr>
          <a:xfrm>
            <a:off x="633414" y="357187"/>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633414" y="1214437"/>
            <a:ext cx="7877175" cy="3452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20" name="TextBox 19">
            <a:extLst>
              <a:ext uri="{FF2B5EF4-FFF2-40B4-BE49-F238E27FC236}">
                <a16:creationId xmlns:a16="http://schemas.microsoft.com/office/drawing/2014/main" id="{43671CC2-EF06-C445-882B-F824A39C6CE1}"/>
              </a:ext>
            </a:extLst>
          </p:cNvPr>
          <p:cNvSpPr txBox="1"/>
          <p:nvPr userDrawn="1"/>
        </p:nvSpPr>
        <p:spPr>
          <a:xfrm>
            <a:off x="8519052" y="4748776"/>
            <a:ext cx="399013" cy="230832"/>
          </a:xfrm>
          <a:prstGeom prst="rect">
            <a:avLst/>
          </a:prstGeom>
          <a:noFill/>
        </p:spPr>
        <p:txBody>
          <a:bodyPr wrap="square" rtlCol="0">
            <a:spAutoFit/>
          </a:bodyPr>
          <a:lstStyle/>
          <a:p>
            <a:pPr algn="ctr"/>
            <a:fld id="{57D10B99-50A5-42FC-B027-72C59AB43D26}" type="slidenum">
              <a:rPr lang="en-US" sz="900" b="0" i="0" smtClean="0">
                <a:solidFill>
                  <a:schemeClr val="bg1">
                    <a:lumMod val="75000"/>
                  </a:schemeClr>
                </a:solidFill>
                <a:latin typeface="Arial" panose="020B0604020202020204" pitchFamily="34" charset="0"/>
                <a:cs typeface="Arial" panose="020B0604020202020204" pitchFamily="34" charset="0"/>
              </a:rPr>
              <a:pPr algn="ctr"/>
              <a:t>‹#›</a:t>
            </a:fld>
            <a:endParaRPr lang="en-US" sz="900" b="0" i="0">
              <a:solidFill>
                <a:schemeClr val="bg1">
                  <a:lumMod val="75000"/>
                </a:schemeClr>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44714096-37D1-8641-AFDF-D2ADDBA8BC1A}"/>
              </a:ext>
            </a:extLst>
          </p:cNvPr>
          <p:cNvPicPr>
            <a:picLocks noChangeAspect="1"/>
          </p:cNvPicPr>
          <p:nvPr userDrawn="1"/>
        </p:nvPicPr>
        <p:blipFill>
          <a:blip r:embed="rId37">
            <a:extLst>
              <a:ext uri="{96DAC541-7B7A-43D3-8B79-37D633B846F1}">
                <asvg:svgBlip xmlns:asvg="http://schemas.microsoft.com/office/drawing/2016/SVG/main" r:embed="rId38"/>
              </a:ext>
            </a:extLst>
          </a:blip>
          <a:srcRect/>
          <a:stretch/>
        </p:blipFill>
        <p:spPr>
          <a:xfrm>
            <a:off x="7552518" y="4497902"/>
            <a:ext cx="1005840" cy="732580"/>
          </a:xfrm>
          <a:prstGeom prst="rect">
            <a:avLst/>
          </a:prstGeom>
        </p:spPr>
      </p:pic>
      <p:sp>
        <p:nvSpPr>
          <p:cNvPr id="10" name="TextBox 9">
            <a:extLst>
              <a:ext uri="{FF2B5EF4-FFF2-40B4-BE49-F238E27FC236}">
                <a16:creationId xmlns:a16="http://schemas.microsoft.com/office/drawing/2014/main" id="{E599CF9A-63D8-2C44-8B29-57B9F24195E6}"/>
              </a:ext>
            </a:extLst>
          </p:cNvPr>
          <p:cNvSpPr txBox="1">
            <a:spLocks noChangeArrowheads="1"/>
          </p:cNvSpPr>
          <p:nvPr userDrawn="1"/>
        </p:nvSpPr>
        <p:spPr bwMode="auto">
          <a:xfrm>
            <a:off x="225933" y="4812963"/>
            <a:ext cx="310213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lnSpc>
                <a:spcPct val="100000"/>
              </a:lnSpc>
              <a:defRPr/>
            </a:pPr>
            <a:r>
              <a:rPr lang="en-US" sz="900" b="0" i="0">
                <a:solidFill>
                  <a:schemeClr val="bg1"/>
                </a:solidFill>
                <a:latin typeface="Arial" panose="020B0604020202020204" pitchFamily="34" charset="0"/>
                <a:cs typeface="Arial" panose="020B0604020202020204" pitchFamily="34" charset="0"/>
              </a:rPr>
              <a:t>Discover transformative technology solutions at </a:t>
            </a:r>
            <a:r>
              <a:rPr lang="en-US" sz="900" b="1" i="0" err="1">
                <a:solidFill>
                  <a:schemeClr val="bg1"/>
                </a:solidFill>
                <a:latin typeface="Arial" panose="020B0604020202020204" pitchFamily="34" charset="0"/>
                <a:cs typeface="Arial" panose="020B0604020202020204" pitchFamily="34" charset="0"/>
              </a:rPr>
              <a:t>ena.com</a:t>
            </a:r>
            <a:endParaRPr lang="en-US" sz="900" b="1"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291281"/>
      </p:ext>
    </p:extLst>
  </p:cSld>
  <p:clrMap bg1="lt1" tx1="dk1" bg2="lt2" tx2="dk2" accent1="accent1" accent2="accent2" accent3="accent3" accent4="accent4" accent5="accent5" accent6="accent6" hlink="hlink" folHlink="folHlink"/>
  <p:sldLayoutIdLst>
    <p:sldLayoutId id="2147483719" r:id="rId1"/>
    <p:sldLayoutId id="2147483722" r:id="rId2"/>
    <p:sldLayoutId id="2147483725" r:id="rId3"/>
    <p:sldLayoutId id="2147483723" r:id="rId4"/>
    <p:sldLayoutId id="2147483724" r:id="rId5"/>
    <p:sldLayoutId id="2147483726" r:id="rId6"/>
    <p:sldLayoutId id="2147483699" r:id="rId7"/>
    <p:sldLayoutId id="2147483741" r:id="rId8"/>
    <p:sldLayoutId id="2147483742" r:id="rId9"/>
    <p:sldLayoutId id="2147483710" r:id="rId10"/>
    <p:sldLayoutId id="2147483738" r:id="rId11"/>
    <p:sldLayoutId id="2147483740" r:id="rId12"/>
    <p:sldLayoutId id="2147483739" r:id="rId13"/>
    <p:sldLayoutId id="2147483674" r:id="rId14"/>
    <p:sldLayoutId id="2147483711" r:id="rId15"/>
    <p:sldLayoutId id="2147483675" r:id="rId16"/>
    <p:sldLayoutId id="2147483706" r:id="rId17"/>
    <p:sldLayoutId id="2147483676" r:id="rId18"/>
    <p:sldLayoutId id="2147483677" r:id="rId19"/>
    <p:sldLayoutId id="2147483729" r:id="rId20"/>
    <p:sldLayoutId id="2147483733" r:id="rId21"/>
    <p:sldLayoutId id="2147483734" r:id="rId22"/>
    <p:sldLayoutId id="2147483735" r:id="rId23"/>
    <p:sldLayoutId id="2147483737" r:id="rId24"/>
    <p:sldLayoutId id="2147483736" r:id="rId25"/>
    <p:sldLayoutId id="2147483698" r:id="rId26"/>
    <p:sldLayoutId id="2147483682" r:id="rId27"/>
    <p:sldLayoutId id="2147483700" r:id="rId28"/>
    <p:sldLayoutId id="2147483701" r:id="rId29"/>
    <p:sldLayoutId id="2147483702" r:id="rId30"/>
    <p:sldLayoutId id="2147483715" r:id="rId31"/>
    <p:sldLayoutId id="2147483743" r:id="rId32"/>
    <p:sldLayoutId id="2147483744" r:id="rId33"/>
    <p:sldLayoutId id="2147483716" r:id="rId34"/>
    <p:sldLayoutId id="2147483695" r:id="rId35"/>
  </p:sldLayoutIdLst>
  <p:transition spd="med"/>
  <p:hf hdr="0" dt="0"/>
  <p:txStyles>
    <p:titleStyle>
      <a:lvl1pPr marL="0" marR="0" indent="0" algn="ctr" defTabSz="309284" rtl="0" latinLnBrk="0">
        <a:lnSpc>
          <a:spcPct val="90000"/>
        </a:lnSpc>
        <a:spcBef>
          <a:spcPts val="0"/>
        </a:spcBef>
        <a:spcAft>
          <a:spcPts val="0"/>
        </a:spcAft>
        <a:buClrTx/>
        <a:buSzTx/>
        <a:buFontTx/>
        <a:buNone/>
        <a:tabLst/>
        <a:defRPr sz="3996" b="0" i="0" u="none" strike="noStrike" cap="none" spc="0" baseline="0">
          <a:ln>
            <a:noFill/>
          </a:ln>
          <a:solidFill>
            <a:schemeClr val="tx1">
              <a:lumMod val="85000"/>
              <a:lumOff val="15000"/>
            </a:schemeClr>
          </a:solidFill>
          <a:uFillTx/>
          <a:latin typeface="Arial" panose="020B0604020202020204" pitchFamily="34" charset="0"/>
          <a:ea typeface="+mn-ea"/>
          <a:cs typeface="Arial" panose="020B0604020202020204" pitchFamily="34" charset="0"/>
          <a:sym typeface="Raleway Light"/>
        </a:defRPr>
      </a:lvl1pPr>
      <a:lvl2pPr marL="0" marR="0" indent="85648" algn="r" defTabSz="309284" rtl="0" latinLnBrk="0">
        <a:lnSpc>
          <a:spcPct val="90000"/>
        </a:lnSpc>
        <a:spcBef>
          <a:spcPts val="0"/>
        </a:spcBef>
        <a:spcAft>
          <a:spcPts val="0"/>
        </a:spcAft>
        <a:buClrTx/>
        <a:buSzTx/>
        <a:buFontTx/>
        <a:buNone/>
        <a:tabLst/>
        <a:defRPr sz="3747" b="0" i="0" u="none" strike="noStrike" cap="none" spc="0" baseline="0">
          <a:ln>
            <a:noFill/>
          </a:ln>
          <a:solidFill>
            <a:srgbClr val="44474F"/>
          </a:solidFill>
          <a:uFillTx/>
          <a:latin typeface="+mn-lt"/>
          <a:ea typeface="+mn-ea"/>
          <a:cs typeface="+mn-cs"/>
          <a:sym typeface="Raleway Light"/>
        </a:defRPr>
      </a:lvl2pPr>
      <a:lvl3pPr marL="0" marR="0" indent="171296" algn="r" defTabSz="309284" rtl="0" latinLnBrk="0">
        <a:lnSpc>
          <a:spcPct val="90000"/>
        </a:lnSpc>
        <a:spcBef>
          <a:spcPts val="0"/>
        </a:spcBef>
        <a:spcAft>
          <a:spcPts val="0"/>
        </a:spcAft>
        <a:buClrTx/>
        <a:buSzTx/>
        <a:buFontTx/>
        <a:buNone/>
        <a:tabLst/>
        <a:defRPr sz="3747" b="0" i="0" u="none" strike="noStrike" cap="none" spc="0" baseline="0">
          <a:ln>
            <a:noFill/>
          </a:ln>
          <a:solidFill>
            <a:srgbClr val="44474F"/>
          </a:solidFill>
          <a:uFillTx/>
          <a:latin typeface="+mn-lt"/>
          <a:ea typeface="+mn-ea"/>
          <a:cs typeface="+mn-cs"/>
          <a:sym typeface="Raleway Light"/>
        </a:defRPr>
      </a:lvl3pPr>
      <a:lvl4pPr marL="0" marR="0" indent="256944" algn="r" defTabSz="309284" rtl="0" latinLnBrk="0">
        <a:lnSpc>
          <a:spcPct val="90000"/>
        </a:lnSpc>
        <a:spcBef>
          <a:spcPts val="0"/>
        </a:spcBef>
        <a:spcAft>
          <a:spcPts val="0"/>
        </a:spcAft>
        <a:buClrTx/>
        <a:buSzTx/>
        <a:buFontTx/>
        <a:buNone/>
        <a:tabLst/>
        <a:defRPr sz="3747" b="0" i="0" u="none" strike="noStrike" cap="none" spc="0" baseline="0">
          <a:ln>
            <a:noFill/>
          </a:ln>
          <a:solidFill>
            <a:srgbClr val="44474F"/>
          </a:solidFill>
          <a:uFillTx/>
          <a:latin typeface="+mn-lt"/>
          <a:ea typeface="+mn-ea"/>
          <a:cs typeface="+mn-cs"/>
          <a:sym typeface="Raleway Light"/>
        </a:defRPr>
      </a:lvl4pPr>
      <a:lvl5pPr marL="0" marR="0" indent="342591" algn="r" defTabSz="309284" rtl="0" latinLnBrk="0">
        <a:lnSpc>
          <a:spcPct val="90000"/>
        </a:lnSpc>
        <a:spcBef>
          <a:spcPts val="0"/>
        </a:spcBef>
        <a:spcAft>
          <a:spcPts val="0"/>
        </a:spcAft>
        <a:buClrTx/>
        <a:buSzTx/>
        <a:buFontTx/>
        <a:buNone/>
        <a:tabLst/>
        <a:defRPr sz="3747" b="0" i="0" u="none" strike="noStrike" cap="none" spc="0" baseline="0">
          <a:ln>
            <a:noFill/>
          </a:ln>
          <a:solidFill>
            <a:srgbClr val="44474F"/>
          </a:solidFill>
          <a:uFillTx/>
          <a:latin typeface="+mn-lt"/>
          <a:ea typeface="+mn-ea"/>
          <a:cs typeface="+mn-cs"/>
          <a:sym typeface="Raleway Light"/>
        </a:defRPr>
      </a:lvl5pPr>
      <a:lvl6pPr marL="0" marR="0" indent="428239" algn="r" defTabSz="309284" rtl="0" latinLnBrk="0">
        <a:lnSpc>
          <a:spcPct val="90000"/>
        </a:lnSpc>
        <a:spcBef>
          <a:spcPts val="0"/>
        </a:spcBef>
        <a:spcAft>
          <a:spcPts val="0"/>
        </a:spcAft>
        <a:buClrTx/>
        <a:buSzTx/>
        <a:buFontTx/>
        <a:buNone/>
        <a:tabLst/>
        <a:defRPr sz="3747" b="0" i="0" u="none" strike="noStrike" cap="none" spc="0" baseline="0">
          <a:ln>
            <a:noFill/>
          </a:ln>
          <a:solidFill>
            <a:srgbClr val="44474F"/>
          </a:solidFill>
          <a:uFillTx/>
          <a:latin typeface="+mn-lt"/>
          <a:ea typeface="+mn-ea"/>
          <a:cs typeface="+mn-cs"/>
          <a:sym typeface="Raleway Light"/>
        </a:defRPr>
      </a:lvl6pPr>
      <a:lvl7pPr marL="0" marR="0" indent="513887" algn="r" defTabSz="309284" rtl="0" latinLnBrk="0">
        <a:lnSpc>
          <a:spcPct val="90000"/>
        </a:lnSpc>
        <a:spcBef>
          <a:spcPts val="0"/>
        </a:spcBef>
        <a:spcAft>
          <a:spcPts val="0"/>
        </a:spcAft>
        <a:buClrTx/>
        <a:buSzTx/>
        <a:buFontTx/>
        <a:buNone/>
        <a:tabLst/>
        <a:defRPr sz="3747" b="0" i="0" u="none" strike="noStrike" cap="none" spc="0" baseline="0">
          <a:ln>
            <a:noFill/>
          </a:ln>
          <a:solidFill>
            <a:srgbClr val="44474F"/>
          </a:solidFill>
          <a:uFillTx/>
          <a:latin typeface="+mn-lt"/>
          <a:ea typeface="+mn-ea"/>
          <a:cs typeface="+mn-cs"/>
          <a:sym typeface="Raleway Light"/>
        </a:defRPr>
      </a:lvl7pPr>
      <a:lvl8pPr marL="0" marR="0" indent="599535" algn="r" defTabSz="309284" rtl="0" latinLnBrk="0">
        <a:lnSpc>
          <a:spcPct val="90000"/>
        </a:lnSpc>
        <a:spcBef>
          <a:spcPts val="0"/>
        </a:spcBef>
        <a:spcAft>
          <a:spcPts val="0"/>
        </a:spcAft>
        <a:buClrTx/>
        <a:buSzTx/>
        <a:buFontTx/>
        <a:buNone/>
        <a:tabLst/>
        <a:defRPr sz="3747" b="0" i="0" u="none" strike="noStrike" cap="none" spc="0" baseline="0">
          <a:ln>
            <a:noFill/>
          </a:ln>
          <a:solidFill>
            <a:srgbClr val="44474F"/>
          </a:solidFill>
          <a:uFillTx/>
          <a:latin typeface="+mn-lt"/>
          <a:ea typeface="+mn-ea"/>
          <a:cs typeface="+mn-cs"/>
          <a:sym typeface="Raleway Light"/>
        </a:defRPr>
      </a:lvl8pPr>
      <a:lvl9pPr marL="0" marR="0" indent="685183" algn="r" defTabSz="309284" rtl="0" latinLnBrk="0">
        <a:lnSpc>
          <a:spcPct val="90000"/>
        </a:lnSpc>
        <a:spcBef>
          <a:spcPts val="0"/>
        </a:spcBef>
        <a:spcAft>
          <a:spcPts val="0"/>
        </a:spcAft>
        <a:buClrTx/>
        <a:buSzTx/>
        <a:buFontTx/>
        <a:buNone/>
        <a:tabLst/>
        <a:defRPr sz="3747" b="0" i="0" u="none" strike="noStrike" cap="none" spc="0" baseline="0">
          <a:ln>
            <a:noFill/>
          </a:ln>
          <a:solidFill>
            <a:srgbClr val="44474F"/>
          </a:solidFill>
          <a:uFillTx/>
          <a:latin typeface="+mn-lt"/>
          <a:ea typeface="+mn-ea"/>
          <a:cs typeface="+mn-cs"/>
          <a:sym typeface="Raleway Light"/>
        </a:defRPr>
      </a:lvl9pPr>
    </p:titleStyle>
    <p:bodyStyle>
      <a:lvl1pPr marL="105229" marR="0" indent="-105229" algn="l" defTabSz="309284" latinLnBrk="0">
        <a:lnSpc>
          <a:spcPct val="100000"/>
        </a:lnSpc>
        <a:spcBef>
          <a:spcPts val="0"/>
        </a:spcBef>
        <a:spcAft>
          <a:spcPts val="0"/>
        </a:spcAft>
        <a:buClrTx/>
        <a:buSzPct val="75000"/>
        <a:buFontTx/>
        <a:buChar char="•"/>
        <a:tabLst/>
        <a:defRPr sz="2398" b="0" i="0" u="none" strike="noStrike" cap="none" spc="8" baseline="0">
          <a:ln>
            <a:noFill/>
          </a:ln>
          <a:solidFill>
            <a:schemeClr val="tx1">
              <a:lumMod val="75000"/>
              <a:lumOff val="25000"/>
            </a:schemeClr>
          </a:solidFill>
          <a:uFillTx/>
          <a:latin typeface="Arial" panose="020B0604020202020204" pitchFamily="34" charset="0"/>
          <a:ea typeface="Roboto"/>
          <a:cs typeface="Arial" panose="020B0604020202020204" pitchFamily="34" charset="0"/>
          <a:sym typeface="Roboto"/>
        </a:defRPr>
      </a:lvl1pPr>
      <a:lvl2pPr marL="343140" marR="0" indent="-105229" algn="l" defTabSz="309284" latinLnBrk="0">
        <a:lnSpc>
          <a:spcPct val="100000"/>
        </a:lnSpc>
        <a:spcBef>
          <a:spcPts val="0"/>
        </a:spcBef>
        <a:spcAft>
          <a:spcPts val="0"/>
        </a:spcAft>
        <a:buClrTx/>
        <a:buSzPct val="75000"/>
        <a:buFontTx/>
        <a:buChar char="•"/>
        <a:tabLst/>
        <a:defRPr sz="1998" b="0" i="0" u="none" strike="noStrike" cap="none" spc="8" baseline="0">
          <a:ln>
            <a:noFill/>
          </a:ln>
          <a:solidFill>
            <a:schemeClr val="tx1">
              <a:lumMod val="75000"/>
              <a:lumOff val="25000"/>
            </a:schemeClr>
          </a:solidFill>
          <a:uFillTx/>
          <a:latin typeface="Arial" panose="020B0604020202020204" pitchFamily="34" charset="0"/>
          <a:ea typeface="Roboto"/>
          <a:cs typeface="Arial" panose="020B0604020202020204" pitchFamily="34" charset="0"/>
          <a:sym typeface="Roboto"/>
        </a:defRPr>
      </a:lvl2pPr>
      <a:lvl3pPr marL="581051" marR="0" indent="-105229" algn="l" defTabSz="309284" latinLnBrk="0">
        <a:lnSpc>
          <a:spcPct val="100000"/>
        </a:lnSpc>
        <a:spcBef>
          <a:spcPts val="0"/>
        </a:spcBef>
        <a:spcAft>
          <a:spcPts val="0"/>
        </a:spcAft>
        <a:buClrTx/>
        <a:buSzPct val="75000"/>
        <a:buFontTx/>
        <a:buChar char="•"/>
        <a:tabLst/>
        <a:defRPr sz="1599" b="0" i="0" u="none" strike="noStrike" cap="none" spc="8" baseline="0">
          <a:ln>
            <a:noFill/>
          </a:ln>
          <a:solidFill>
            <a:schemeClr val="tx1">
              <a:lumMod val="75000"/>
              <a:lumOff val="25000"/>
            </a:schemeClr>
          </a:solidFill>
          <a:uFillTx/>
          <a:latin typeface="Arial" panose="020B0604020202020204" pitchFamily="34" charset="0"/>
          <a:ea typeface="Roboto"/>
          <a:cs typeface="Arial" panose="020B0604020202020204" pitchFamily="34" charset="0"/>
          <a:sym typeface="Roboto"/>
        </a:defRPr>
      </a:lvl3pPr>
      <a:lvl4pPr marL="818961" marR="0" indent="-105229" algn="l" defTabSz="309284" latinLnBrk="0">
        <a:lnSpc>
          <a:spcPct val="100000"/>
        </a:lnSpc>
        <a:spcBef>
          <a:spcPts val="0"/>
        </a:spcBef>
        <a:spcAft>
          <a:spcPts val="0"/>
        </a:spcAft>
        <a:buClrTx/>
        <a:buSzPct val="75000"/>
        <a:buFontTx/>
        <a:buChar char="•"/>
        <a:tabLst/>
        <a:defRPr sz="1199" b="0" i="0" u="none" strike="noStrike" cap="none" spc="8" baseline="0">
          <a:ln>
            <a:noFill/>
          </a:ln>
          <a:solidFill>
            <a:schemeClr val="tx1">
              <a:lumMod val="75000"/>
              <a:lumOff val="25000"/>
            </a:schemeClr>
          </a:solidFill>
          <a:uFillTx/>
          <a:latin typeface="Arial" panose="020B0604020202020204" pitchFamily="34" charset="0"/>
          <a:ea typeface="Roboto"/>
          <a:cs typeface="Arial" panose="020B0604020202020204" pitchFamily="34" charset="0"/>
          <a:sym typeface="Roboto"/>
        </a:defRPr>
      </a:lvl4pPr>
      <a:lvl5pPr marL="1056872" marR="0" indent="-105229" algn="l" defTabSz="309284" latinLnBrk="0">
        <a:lnSpc>
          <a:spcPct val="100000"/>
        </a:lnSpc>
        <a:spcBef>
          <a:spcPts val="0"/>
        </a:spcBef>
        <a:spcAft>
          <a:spcPts val="0"/>
        </a:spcAft>
        <a:buClrTx/>
        <a:buSzPct val="75000"/>
        <a:buFontTx/>
        <a:buChar char="•"/>
        <a:tabLst/>
        <a:defRPr sz="999" b="0" i="0" u="none" strike="noStrike" cap="none" spc="8" baseline="0">
          <a:ln>
            <a:noFill/>
          </a:ln>
          <a:solidFill>
            <a:schemeClr val="tx1">
              <a:lumMod val="75000"/>
              <a:lumOff val="25000"/>
            </a:schemeClr>
          </a:solidFill>
          <a:uFillTx/>
          <a:latin typeface="Arial" panose="020B0604020202020204" pitchFamily="34" charset="0"/>
          <a:ea typeface="Roboto"/>
          <a:cs typeface="Arial" panose="020B0604020202020204" pitchFamily="34" charset="0"/>
          <a:sym typeface="Roboto"/>
        </a:defRPr>
      </a:lvl5pPr>
      <a:lvl6pPr marL="1294783" marR="0" indent="-105229" algn="l" defTabSz="309284" latinLnBrk="0">
        <a:lnSpc>
          <a:spcPct val="130000"/>
        </a:lnSpc>
        <a:spcBef>
          <a:spcPts val="1948"/>
        </a:spcBef>
        <a:spcAft>
          <a:spcPts val="0"/>
        </a:spcAft>
        <a:buClrTx/>
        <a:buSzPct val="75000"/>
        <a:buFontTx/>
        <a:buChar char="•"/>
        <a:tabLst/>
        <a:defRPr sz="862" b="0" i="0" u="none" strike="noStrike" cap="none" spc="8" baseline="0">
          <a:ln>
            <a:noFill/>
          </a:ln>
          <a:solidFill>
            <a:srgbClr val="8B8C8C"/>
          </a:solidFill>
          <a:uFillTx/>
          <a:latin typeface="Roboto"/>
          <a:ea typeface="Roboto"/>
          <a:cs typeface="Roboto"/>
          <a:sym typeface="Roboto"/>
        </a:defRPr>
      </a:lvl6pPr>
      <a:lvl7pPr marL="1532693" marR="0" indent="-105229" algn="l" defTabSz="309284" latinLnBrk="0">
        <a:lnSpc>
          <a:spcPct val="130000"/>
        </a:lnSpc>
        <a:spcBef>
          <a:spcPts val="1948"/>
        </a:spcBef>
        <a:spcAft>
          <a:spcPts val="0"/>
        </a:spcAft>
        <a:buClrTx/>
        <a:buSzPct val="75000"/>
        <a:buFontTx/>
        <a:buChar char="•"/>
        <a:tabLst/>
        <a:defRPr sz="862" b="0" i="0" u="none" strike="noStrike" cap="none" spc="8" baseline="0">
          <a:ln>
            <a:noFill/>
          </a:ln>
          <a:solidFill>
            <a:srgbClr val="8B8C8C"/>
          </a:solidFill>
          <a:uFillTx/>
          <a:latin typeface="Roboto"/>
          <a:ea typeface="Roboto"/>
          <a:cs typeface="Roboto"/>
          <a:sym typeface="Roboto"/>
        </a:defRPr>
      </a:lvl7pPr>
      <a:lvl8pPr marL="1770604" marR="0" indent="-105229" algn="l" defTabSz="309284" latinLnBrk="0">
        <a:lnSpc>
          <a:spcPct val="130000"/>
        </a:lnSpc>
        <a:spcBef>
          <a:spcPts val="1948"/>
        </a:spcBef>
        <a:spcAft>
          <a:spcPts val="0"/>
        </a:spcAft>
        <a:buClrTx/>
        <a:buSzPct val="75000"/>
        <a:buFontTx/>
        <a:buChar char="•"/>
        <a:tabLst/>
        <a:defRPr sz="862" b="0" i="0" u="none" strike="noStrike" cap="none" spc="8" baseline="0">
          <a:ln>
            <a:noFill/>
          </a:ln>
          <a:solidFill>
            <a:srgbClr val="8B8C8C"/>
          </a:solidFill>
          <a:uFillTx/>
          <a:latin typeface="Roboto"/>
          <a:ea typeface="Roboto"/>
          <a:cs typeface="Roboto"/>
          <a:sym typeface="Roboto"/>
        </a:defRPr>
      </a:lvl8pPr>
      <a:lvl9pPr marL="2008515" marR="0" indent="-105229" algn="l" defTabSz="309284" latinLnBrk="0">
        <a:lnSpc>
          <a:spcPct val="130000"/>
        </a:lnSpc>
        <a:spcBef>
          <a:spcPts val="1948"/>
        </a:spcBef>
        <a:spcAft>
          <a:spcPts val="0"/>
        </a:spcAft>
        <a:buClrTx/>
        <a:buSzPct val="75000"/>
        <a:buFontTx/>
        <a:buChar char="•"/>
        <a:tabLst/>
        <a:defRPr sz="862" b="0" i="0" u="none" strike="noStrike" cap="none" spc="8" baseline="0">
          <a:ln>
            <a:noFill/>
          </a:ln>
          <a:solidFill>
            <a:srgbClr val="8B8C8C"/>
          </a:solidFill>
          <a:uFillTx/>
          <a:latin typeface="Roboto"/>
          <a:ea typeface="Roboto"/>
          <a:cs typeface="Roboto"/>
          <a:sym typeface="Roboto"/>
        </a:defRPr>
      </a:lvl9pPr>
    </p:bodyStyle>
    <p:otherStyle>
      <a:lvl1pPr marL="0" marR="0" indent="0" algn="r" defTabSz="309284" rtl="0" latinLnBrk="0">
        <a:lnSpc>
          <a:spcPct val="100000"/>
        </a:lnSpc>
        <a:spcBef>
          <a:spcPts val="0"/>
        </a:spcBef>
        <a:spcAft>
          <a:spcPts val="0"/>
        </a:spcAft>
        <a:buClrTx/>
        <a:buSzTx/>
        <a:buFontTx/>
        <a:buNone/>
        <a:tabLst/>
        <a:defRPr sz="862" b="1" i="0" u="none" strike="noStrike" cap="none" spc="0" baseline="0">
          <a:ln>
            <a:noFill/>
          </a:ln>
          <a:solidFill>
            <a:schemeClr val="tx1"/>
          </a:solidFill>
          <a:uFillTx/>
          <a:latin typeface="+mn-lt"/>
          <a:ea typeface="+mn-ea"/>
          <a:cs typeface="+mn-cs"/>
          <a:sym typeface="Roboto"/>
        </a:defRPr>
      </a:lvl1pPr>
      <a:lvl2pPr marL="0" marR="0" indent="85648" algn="r" defTabSz="309284" rtl="0" latinLnBrk="0">
        <a:lnSpc>
          <a:spcPct val="100000"/>
        </a:lnSpc>
        <a:spcBef>
          <a:spcPts val="0"/>
        </a:spcBef>
        <a:spcAft>
          <a:spcPts val="0"/>
        </a:spcAft>
        <a:buClrTx/>
        <a:buSzTx/>
        <a:buFontTx/>
        <a:buNone/>
        <a:tabLst/>
        <a:defRPr sz="862" b="1" i="0" u="none" strike="noStrike" cap="none" spc="0" baseline="0">
          <a:ln>
            <a:noFill/>
          </a:ln>
          <a:solidFill>
            <a:schemeClr val="tx1"/>
          </a:solidFill>
          <a:uFillTx/>
          <a:latin typeface="+mn-lt"/>
          <a:ea typeface="+mn-ea"/>
          <a:cs typeface="+mn-cs"/>
          <a:sym typeface="Roboto"/>
        </a:defRPr>
      </a:lvl2pPr>
      <a:lvl3pPr marL="0" marR="0" indent="171296" algn="r" defTabSz="309284" rtl="0" latinLnBrk="0">
        <a:lnSpc>
          <a:spcPct val="100000"/>
        </a:lnSpc>
        <a:spcBef>
          <a:spcPts val="0"/>
        </a:spcBef>
        <a:spcAft>
          <a:spcPts val="0"/>
        </a:spcAft>
        <a:buClrTx/>
        <a:buSzTx/>
        <a:buFontTx/>
        <a:buNone/>
        <a:tabLst/>
        <a:defRPr sz="862" b="1" i="0" u="none" strike="noStrike" cap="none" spc="0" baseline="0">
          <a:ln>
            <a:noFill/>
          </a:ln>
          <a:solidFill>
            <a:schemeClr val="tx1"/>
          </a:solidFill>
          <a:uFillTx/>
          <a:latin typeface="+mn-lt"/>
          <a:ea typeface="+mn-ea"/>
          <a:cs typeface="+mn-cs"/>
          <a:sym typeface="Roboto"/>
        </a:defRPr>
      </a:lvl3pPr>
      <a:lvl4pPr marL="0" marR="0" indent="256944" algn="r" defTabSz="309284" rtl="0" latinLnBrk="0">
        <a:lnSpc>
          <a:spcPct val="100000"/>
        </a:lnSpc>
        <a:spcBef>
          <a:spcPts val="0"/>
        </a:spcBef>
        <a:spcAft>
          <a:spcPts val="0"/>
        </a:spcAft>
        <a:buClrTx/>
        <a:buSzTx/>
        <a:buFontTx/>
        <a:buNone/>
        <a:tabLst/>
        <a:defRPr sz="862" b="1" i="0" u="none" strike="noStrike" cap="none" spc="0" baseline="0">
          <a:ln>
            <a:noFill/>
          </a:ln>
          <a:solidFill>
            <a:schemeClr val="tx1"/>
          </a:solidFill>
          <a:uFillTx/>
          <a:latin typeface="+mn-lt"/>
          <a:ea typeface="+mn-ea"/>
          <a:cs typeface="+mn-cs"/>
          <a:sym typeface="Roboto"/>
        </a:defRPr>
      </a:lvl4pPr>
      <a:lvl5pPr marL="0" marR="0" indent="342591" algn="r" defTabSz="309284" rtl="0" latinLnBrk="0">
        <a:lnSpc>
          <a:spcPct val="100000"/>
        </a:lnSpc>
        <a:spcBef>
          <a:spcPts val="0"/>
        </a:spcBef>
        <a:spcAft>
          <a:spcPts val="0"/>
        </a:spcAft>
        <a:buClrTx/>
        <a:buSzTx/>
        <a:buFontTx/>
        <a:buNone/>
        <a:tabLst/>
        <a:defRPr sz="862" b="1" i="0" u="none" strike="noStrike" cap="none" spc="0" baseline="0">
          <a:ln>
            <a:noFill/>
          </a:ln>
          <a:solidFill>
            <a:schemeClr val="tx1"/>
          </a:solidFill>
          <a:uFillTx/>
          <a:latin typeface="+mn-lt"/>
          <a:ea typeface="+mn-ea"/>
          <a:cs typeface="+mn-cs"/>
          <a:sym typeface="Roboto"/>
        </a:defRPr>
      </a:lvl5pPr>
      <a:lvl6pPr marL="0" marR="0" indent="428239" algn="r" defTabSz="309284" rtl="0" latinLnBrk="0">
        <a:lnSpc>
          <a:spcPct val="100000"/>
        </a:lnSpc>
        <a:spcBef>
          <a:spcPts val="0"/>
        </a:spcBef>
        <a:spcAft>
          <a:spcPts val="0"/>
        </a:spcAft>
        <a:buClrTx/>
        <a:buSzTx/>
        <a:buFontTx/>
        <a:buNone/>
        <a:tabLst/>
        <a:defRPr sz="862" b="1" i="0" u="none" strike="noStrike" cap="none" spc="0" baseline="0">
          <a:ln>
            <a:noFill/>
          </a:ln>
          <a:solidFill>
            <a:schemeClr val="tx1"/>
          </a:solidFill>
          <a:uFillTx/>
          <a:latin typeface="+mn-lt"/>
          <a:ea typeface="+mn-ea"/>
          <a:cs typeface="+mn-cs"/>
          <a:sym typeface="Roboto"/>
        </a:defRPr>
      </a:lvl6pPr>
      <a:lvl7pPr marL="0" marR="0" indent="513887" algn="r" defTabSz="309284" rtl="0" latinLnBrk="0">
        <a:lnSpc>
          <a:spcPct val="100000"/>
        </a:lnSpc>
        <a:spcBef>
          <a:spcPts val="0"/>
        </a:spcBef>
        <a:spcAft>
          <a:spcPts val="0"/>
        </a:spcAft>
        <a:buClrTx/>
        <a:buSzTx/>
        <a:buFontTx/>
        <a:buNone/>
        <a:tabLst/>
        <a:defRPr sz="862" b="1" i="0" u="none" strike="noStrike" cap="none" spc="0" baseline="0">
          <a:ln>
            <a:noFill/>
          </a:ln>
          <a:solidFill>
            <a:schemeClr val="tx1"/>
          </a:solidFill>
          <a:uFillTx/>
          <a:latin typeface="+mn-lt"/>
          <a:ea typeface="+mn-ea"/>
          <a:cs typeface="+mn-cs"/>
          <a:sym typeface="Roboto"/>
        </a:defRPr>
      </a:lvl7pPr>
      <a:lvl8pPr marL="0" marR="0" indent="599535" algn="r" defTabSz="309284" rtl="0" latinLnBrk="0">
        <a:lnSpc>
          <a:spcPct val="100000"/>
        </a:lnSpc>
        <a:spcBef>
          <a:spcPts val="0"/>
        </a:spcBef>
        <a:spcAft>
          <a:spcPts val="0"/>
        </a:spcAft>
        <a:buClrTx/>
        <a:buSzTx/>
        <a:buFontTx/>
        <a:buNone/>
        <a:tabLst/>
        <a:defRPr sz="862" b="1" i="0" u="none" strike="noStrike" cap="none" spc="0" baseline="0">
          <a:ln>
            <a:noFill/>
          </a:ln>
          <a:solidFill>
            <a:schemeClr val="tx1"/>
          </a:solidFill>
          <a:uFillTx/>
          <a:latin typeface="+mn-lt"/>
          <a:ea typeface="+mn-ea"/>
          <a:cs typeface="+mn-cs"/>
          <a:sym typeface="Roboto"/>
        </a:defRPr>
      </a:lvl8pPr>
      <a:lvl9pPr marL="0" marR="0" indent="685183" algn="r" defTabSz="309284" rtl="0" latinLnBrk="0">
        <a:lnSpc>
          <a:spcPct val="100000"/>
        </a:lnSpc>
        <a:spcBef>
          <a:spcPts val="0"/>
        </a:spcBef>
        <a:spcAft>
          <a:spcPts val="0"/>
        </a:spcAft>
        <a:buClrTx/>
        <a:buSzTx/>
        <a:buFontTx/>
        <a:buNone/>
        <a:tabLst/>
        <a:defRPr sz="862" b="1" i="0" u="none" strike="noStrike" cap="none" spc="0" baseline="0">
          <a:ln>
            <a:noFill/>
          </a:ln>
          <a:solidFill>
            <a:schemeClr val="tx1"/>
          </a:solidFill>
          <a:uFillTx/>
          <a:latin typeface="+mn-lt"/>
          <a:ea typeface="+mn-ea"/>
          <a:cs typeface="+mn-cs"/>
          <a:sym typeface="Roboto"/>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349B3-125E-40F0-AAEE-3F6317ACAAA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5032A2-E923-4157-8327-D16E5ED2F27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11000-859E-4F8C-A9D5-7376387E0F4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1831775-A283-43DE-89A7-103F047A446A}" type="datetimeFigureOut">
              <a:rPr lang="en-US" smtClean="0"/>
              <a:t>4/15/2020</a:t>
            </a:fld>
            <a:endParaRPr lang="en-US"/>
          </a:p>
        </p:txBody>
      </p:sp>
      <p:sp>
        <p:nvSpPr>
          <p:cNvPr id="5" name="Footer Placeholder 4">
            <a:extLst>
              <a:ext uri="{FF2B5EF4-FFF2-40B4-BE49-F238E27FC236}">
                <a16:creationId xmlns:a16="http://schemas.microsoft.com/office/drawing/2014/main" id="{86ABCEB4-F643-4CAA-AB3A-7B4C32906D3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1EE94F-7989-4AA8-A493-7C4A705648A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404ABA5-F2D9-4FDD-A511-2D63B7445A91}" type="slidenum">
              <a:rPr lang="en-US" smtClean="0"/>
              <a:t>‹#›</a:t>
            </a:fld>
            <a:endParaRPr lang="en-US"/>
          </a:p>
        </p:txBody>
      </p:sp>
    </p:spTree>
    <p:extLst>
      <p:ext uri="{BB962C8B-B14F-4D97-AF65-F5344CB8AC3E}">
        <p14:creationId xmlns:p14="http://schemas.microsoft.com/office/powerpoint/2010/main" val="289595767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35.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2.svg"/><Relationship Id="rId4" Type="http://schemas.openxmlformats.org/officeDocument/2006/relationships/image" Target="../media/image31.sv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37.xml"/><Relationship Id="rId5" Type="http://schemas.openxmlformats.org/officeDocument/2006/relationships/image" Target="../media/image39.png"/><Relationship Id="rId4" Type="http://schemas.openxmlformats.org/officeDocument/2006/relationships/image" Target="../media/image38.svg"/></Relationships>
</file>

<file path=ppt/slides/_rels/slide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jp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jpg"/><Relationship Id="rId1" Type="http://schemas.openxmlformats.org/officeDocument/2006/relationships/slideLayout" Target="../slideLayouts/slideLayout42.xml"/><Relationship Id="rId4" Type="http://schemas.openxmlformats.org/officeDocument/2006/relationships/image" Target="../media/image41.tiff"/></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jpg"/><Relationship Id="rId1" Type="http://schemas.openxmlformats.org/officeDocument/2006/relationships/slideLayout" Target="../slideLayouts/slideLayout42.xml"/><Relationship Id="rId4" Type="http://schemas.openxmlformats.org/officeDocument/2006/relationships/image" Target="../media/image4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74732D2-DAB3-ED45-9431-624BAD4DBAE7}"/>
              </a:ext>
            </a:extLst>
          </p:cNvPr>
          <p:cNvSpPr/>
          <p:nvPr/>
        </p:nvSpPr>
        <p:spPr>
          <a:xfrm>
            <a:off x="4376375" y="-4377"/>
            <a:ext cx="4767625" cy="5143500"/>
          </a:xfrm>
          <a:prstGeom prst="rect">
            <a:avLst/>
          </a:prstGeom>
          <a:solidFill>
            <a:srgbClr val="00448B"/>
          </a:solidFill>
          <a:ln w="12700" cap="flat">
            <a:noFill/>
            <a:miter lim="400000"/>
          </a:ln>
          <a:effectLst>
            <a:outerShdw blurRad="165100" dist="120225" dir="2705541" rotWithShape="0">
              <a:srgbClr val="A6AAA9">
                <a:alpha val="17801"/>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93000"/>
              </a:lnSpc>
              <a:spcBef>
                <a:spcPts val="0"/>
              </a:spcBef>
              <a:spcAft>
                <a:spcPts val="0"/>
              </a:spcAft>
              <a:buClrTx/>
              <a:buSzTx/>
              <a:buFontTx/>
              <a:buNone/>
              <a:tabLst/>
            </a:pPr>
            <a:endParaRPr kumimoji="0" lang="en-US" sz="1800" b="0" i="0" u="none" strike="noStrike" cap="none" spc="0" normalizeH="0" baseline="0">
              <a:ln>
                <a:noFill/>
              </a:ln>
              <a:solidFill>
                <a:srgbClr val="1F2025"/>
              </a:solidFill>
              <a:effectLst/>
              <a:uFillTx/>
              <a:latin typeface="Raleway"/>
              <a:ea typeface="Raleway"/>
              <a:cs typeface="Raleway"/>
              <a:sym typeface="Raleway"/>
            </a:endParaRPr>
          </a:p>
        </p:txBody>
      </p:sp>
      <p:pic>
        <p:nvPicPr>
          <p:cNvPr id="8" name="Picture 7">
            <a:extLst>
              <a:ext uri="{FF2B5EF4-FFF2-40B4-BE49-F238E27FC236}">
                <a16:creationId xmlns:a16="http://schemas.microsoft.com/office/drawing/2014/main" id="{9E20BC36-87C1-2C42-B361-76FF75A8F295}"/>
              </a:ext>
            </a:extLst>
          </p:cNvPr>
          <p:cNvPicPr>
            <a:picLocks noChangeAspect="1"/>
          </p:cNvPicPr>
          <p:nvPr/>
        </p:nvPicPr>
        <p:blipFill>
          <a:blip r:embed="rId2"/>
          <a:stretch>
            <a:fillRect/>
          </a:stretch>
        </p:blipFill>
        <p:spPr>
          <a:xfrm>
            <a:off x="345799" y="1580678"/>
            <a:ext cx="3656595" cy="2377676"/>
          </a:xfrm>
          <a:prstGeom prst="rect">
            <a:avLst/>
          </a:prstGeom>
        </p:spPr>
      </p:pic>
      <p:pic>
        <p:nvPicPr>
          <p:cNvPr id="14" name="Graphic 13">
            <a:extLst>
              <a:ext uri="{FF2B5EF4-FFF2-40B4-BE49-F238E27FC236}">
                <a16:creationId xmlns:a16="http://schemas.microsoft.com/office/drawing/2014/main" id="{855D2A5F-46F3-9B49-BF7C-57B57AE8D9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66742" y="2383307"/>
            <a:ext cx="1043039" cy="1063491"/>
          </a:xfrm>
          <a:prstGeom prst="rect">
            <a:avLst/>
          </a:prstGeom>
        </p:spPr>
      </p:pic>
      <p:pic>
        <p:nvPicPr>
          <p:cNvPr id="18" name="Graphic 17">
            <a:extLst>
              <a:ext uri="{FF2B5EF4-FFF2-40B4-BE49-F238E27FC236}">
                <a16:creationId xmlns:a16="http://schemas.microsoft.com/office/drawing/2014/main" id="{8B8C4F4B-2D5C-534B-ADB3-96CEA37889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7152" y="2526470"/>
            <a:ext cx="1104394" cy="920328"/>
          </a:xfrm>
          <a:prstGeom prst="rect">
            <a:avLst/>
          </a:prstGeom>
        </p:spPr>
      </p:pic>
      <p:pic>
        <p:nvPicPr>
          <p:cNvPr id="20" name="Graphic 19">
            <a:extLst>
              <a:ext uri="{FF2B5EF4-FFF2-40B4-BE49-F238E27FC236}">
                <a16:creationId xmlns:a16="http://schemas.microsoft.com/office/drawing/2014/main" id="{116C9D70-99F1-C44D-B5DB-9C9D3A04934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38302" y="2567373"/>
            <a:ext cx="981684" cy="879425"/>
          </a:xfrm>
          <a:prstGeom prst="rect">
            <a:avLst/>
          </a:prstGeom>
        </p:spPr>
      </p:pic>
      <p:sp>
        <p:nvSpPr>
          <p:cNvPr id="22" name="TextBox 21">
            <a:extLst>
              <a:ext uri="{FF2B5EF4-FFF2-40B4-BE49-F238E27FC236}">
                <a16:creationId xmlns:a16="http://schemas.microsoft.com/office/drawing/2014/main" id="{A8546108-2489-D044-B88D-8C80694E9982}"/>
              </a:ext>
            </a:extLst>
          </p:cNvPr>
          <p:cNvSpPr txBox="1"/>
          <p:nvPr/>
        </p:nvSpPr>
        <p:spPr>
          <a:xfrm>
            <a:off x="369009" y="862866"/>
            <a:ext cx="3629750" cy="7920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80000"/>
              </a:lnSpc>
              <a:spcBef>
                <a:spcPts val="0"/>
              </a:spcBef>
              <a:spcAft>
                <a:spcPts val="0"/>
              </a:spcAft>
              <a:buClrTx/>
              <a:buSzTx/>
              <a:buFontTx/>
              <a:buNone/>
              <a:tabLst/>
            </a:pPr>
            <a:r>
              <a:rPr kumimoji="0" lang="en-US" sz="2800" b="1" i="0" u="none" strike="noStrike" cap="none" spc="0" normalizeH="0" baseline="0" dirty="0">
                <a:ln>
                  <a:noFill/>
                </a:ln>
                <a:solidFill>
                  <a:srgbClr val="00448B"/>
                </a:solidFill>
                <a:effectLst/>
                <a:uFillTx/>
                <a:latin typeface="Arial" panose="020B0604020202020204" pitchFamily="34" charset="0"/>
                <a:cs typeface="Arial" panose="020B0604020202020204" pitchFamily="34" charset="0"/>
                <a:sym typeface="Raleway Light"/>
              </a:rPr>
              <a:t>Across America </a:t>
            </a:r>
            <a:br>
              <a:rPr kumimoji="0" lang="en-US" sz="2800" b="1" i="0" u="none" strike="noStrike" cap="none" spc="0" normalizeH="0" baseline="0" dirty="0">
                <a:ln>
                  <a:noFill/>
                </a:ln>
                <a:solidFill>
                  <a:srgbClr val="00448B"/>
                </a:solidFill>
                <a:effectLst/>
                <a:uFillTx/>
                <a:latin typeface="Arial" panose="020B0604020202020204" pitchFamily="34" charset="0"/>
                <a:cs typeface="Arial" panose="020B0604020202020204" pitchFamily="34" charset="0"/>
                <a:sym typeface="Raleway Light"/>
              </a:rPr>
            </a:br>
            <a:r>
              <a:rPr kumimoji="0" lang="en-US" sz="2800" b="1" i="0" u="none" strike="noStrike" cap="none" spc="0" normalizeH="0" baseline="0" dirty="0">
                <a:ln>
                  <a:noFill/>
                </a:ln>
                <a:solidFill>
                  <a:srgbClr val="00448B"/>
                </a:solidFill>
                <a:effectLst/>
                <a:uFillTx/>
                <a:latin typeface="Arial" panose="020B0604020202020204" pitchFamily="34" charset="0"/>
                <a:cs typeface="Arial" panose="020B0604020202020204" pitchFamily="34" charset="0"/>
                <a:sym typeface="Raleway Light"/>
              </a:rPr>
              <a:t>we are serving</a:t>
            </a:r>
          </a:p>
        </p:txBody>
      </p:sp>
      <p:sp>
        <p:nvSpPr>
          <p:cNvPr id="23" name="TextBox 22">
            <a:extLst>
              <a:ext uri="{FF2B5EF4-FFF2-40B4-BE49-F238E27FC236}">
                <a16:creationId xmlns:a16="http://schemas.microsoft.com/office/drawing/2014/main" id="{F6E304C7-155E-FB4E-905E-C336821C95FE}"/>
              </a:ext>
            </a:extLst>
          </p:cNvPr>
          <p:cNvSpPr txBox="1"/>
          <p:nvPr/>
        </p:nvSpPr>
        <p:spPr>
          <a:xfrm>
            <a:off x="4654051" y="1265438"/>
            <a:ext cx="422989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b="1">
                <a:solidFill>
                  <a:srgbClr val="FFD331"/>
                </a:solidFill>
                <a:latin typeface="Arial" panose="020B0604020202020204" pitchFamily="34" charset="0"/>
                <a:cs typeface="Arial" panose="020B0604020202020204" pitchFamily="34" charset="0"/>
                <a:sym typeface="Raleway Light"/>
              </a:rPr>
              <a:t>public school students are served by one or more of our transformative technology solutions</a:t>
            </a:r>
            <a:endParaRPr kumimoji="0" lang="en-US" b="1" i="0" u="none" strike="noStrike" cap="none" spc="0" normalizeH="0" baseline="0">
              <a:ln>
                <a:noFill/>
              </a:ln>
              <a:solidFill>
                <a:srgbClr val="FFD331"/>
              </a:solidFill>
              <a:effectLst/>
              <a:uFillTx/>
              <a:latin typeface="Arial" panose="020B0604020202020204" pitchFamily="34" charset="0"/>
              <a:cs typeface="Arial" panose="020B0604020202020204" pitchFamily="34" charset="0"/>
              <a:sym typeface="Raleway Light"/>
            </a:endParaRPr>
          </a:p>
        </p:txBody>
      </p:sp>
      <p:grpSp>
        <p:nvGrpSpPr>
          <p:cNvPr id="31" name="Group 30">
            <a:extLst>
              <a:ext uri="{FF2B5EF4-FFF2-40B4-BE49-F238E27FC236}">
                <a16:creationId xmlns:a16="http://schemas.microsoft.com/office/drawing/2014/main" id="{0F949C01-5F9E-9A44-87AB-F4C700BEA6BA}"/>
              </a:ext>
            </a:extLst>
          </p:cNvPr>
          <p:cNvGrpSpPr/>
          <p:nvPr/>
        </p:nvGrpSpPr>
        <p:grpSpPr>
          <a:xfrm>
            <a:off x="4902772" y="298897"/>
            <a:ext cx="3732449" cy="1025922"/>
            <a:chOff x="4988886" y="298897"/>
            <a:chExt cx="3732449" cy="1025922"/>
          </a:xfrm>
        </p:grpSpPr>
        <p:sp>
          <p:nvSpPr>
            <p:cNvPr id="24" name="TextBox 23">
              <a:extLst>
                <a:ext uri="{FF2B5EF4-FFF2-40B4-BE49-F238E27FC236}">
                  <a16:creationId xmlns:a16="http://schemas.microsoft.com/office/drawing/2014/main" id="{C270C3B3-D4B8-DD45-ADC5-92507E005655}"/>
                </a:ext>
              </a:extLst>
            </p:cNvPr>
            <p:cNvSpPr txBox="1"/>
            <p:nvPr/>
          </p:nvSpPr>
          <p:spPr>
            <a:xfrm>
              <a:off x="4988886" y="298897"/>
              <a:ext cx="1869114"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6000" b="1">
                  <a:solidFill>
                    <a:srgbClr val="FFD331"/>
                  </a:solidFill>
                  <a:latin typeface="Arial" panose="020B0604020202020204" pitchFamily="34" charset="0"/>
                  <a:cs typeface="Arial" panose="020B0604020202020204" pitchFamily="34" charset="0"/>
                  <a:sym typeface="Raleway Light"/>
                </a:rPr>
                <a:t>ONE</a:t>
              </a:r>
              <a:endParaRPr kumimoji="0" lang="en-US" sz="6000" b="1" i="0" u="none" strike="noStrike" cap="none" spc="0" normalizeH="0" baseline="0">
                <a:ln>
                  <a:noFill/>
                </a:ln>
                <a:solidFill>
                  <a:srgbClr val="FFD331"/>
                </a:solidFill>
                <a:effectLst/>
                <a:uFillTx/>
                <a:latin typeface="Arial" panose="020B0604020202020204" pitchFamily="34" charset="0"/>
                <a:cs typeface="Arial" panose="020B0604020202020204" pitchFamily="34" charset="0"/>
                <a:sym typeface="Raleway Light"/>
              </a:endParaRPr>
            </a:p>
          </p:txBody>
        </p:sp>
        <p:sp>
          <p:nvSpPr>
            <p:cNvPr id="25" name="TextBox 24">
              <a:extLst>
                <a:ext uri="{FF2B5EF4-FFF2-40B4-BE49-F238E27FC236}">
                  <a16:creationId xmlns:a16="http://schemas.microsoft.com/office/drawing/2014/main" id="{9870B77F-2374-244D-B9A3-CA46B9CDE923}"/>
                </a:ext>
              </a:extLst>
            </p:cNvPr>
            <p:cNvSpPr txBox="1"/>
            <p:nvPr/>
          </p:nvSpPr>
          <p:spPr>
            <a:xfrm>
              <a:off x="6660746" y="370541"/>
              <a:ext cx="1234381"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b="1">
                  <a:solidFill>
                    <a:srgbClr val="FFD331"/>
                  </a:solidFill>
                  <a:latin typeface="Arial" panose="020B0604020202020204" pitchFamily="34" charset="0"/>
                  <a:cs typeface="Arial" panose="020B0604020202020204" pitchFamily="34" charset="0"/>
                  <a:sym typeface="Raleway Light"/>
                </a:rPr>
                <a:t>out of every</a:t>
              </a:r>
              <a:endParaRPr kumimoji="0" lang="en-US" sz="2400" b="1" i="0" u="none" strike="noStrike" cap="none" spc="0" normalizeH="0" baseline="0">
                <a:ln>
                  <a:noFill/>
                </a:ln>
                <a:solidFill>
                  <a:srgbClr val="FFD331"/>
                </a:solidFill>
                <a:effectLst/>
                <a:uFillTx/>
                <a:latin typeface="Arial" panose="020B0604020202020204" pitchFamily="34" charset="0"/>
                <a:cs typeface="Arial" panose="020B0604020202020204" pitchFamily="34" charset="0"/>
                <a:sym typeface="Raleway Light"/>
              </a:endParaRPr>
            </a:p>
          </p:txBody>
        </p:sp>
        <p:sp>
          <p:nvSpPr>
            <p:cNvPr id="26" name="TextBox 25">
              <a:extLst>
                <a:ext uri="{FF2B5EF4-FFF2-40B4-BE49-F238E27FC236}">
                  <a16:creationId xmlns:a16="http://schemas.microsoft.com/office/drawing/2014/main" id="{9AE3AD85-6459-D246-A877-899BAEBA603A}"/>
                </a:ext>
              </a:extLst>
            </p:cNvPr>
            <p:cNvSpPr txBox="1"/>
            <p:nvPr/>
          </p:nvSpPr>
          <p:spPr>
            <a:xfrm>
              <a:off x="7678296" y="298897"/>
              <a:ext cx="1043039"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6000" b="1">
                  <a:solidFill>
                    <a:srgbClr val="FFD331"/>
                  </a:solidFill>
                  <a:latin typeface="Arial" panose="020B0604020202020204" pitchFamily="34" charset="0"/>
                  <a:cs typeface="Arial" panose="020B0604020202020204" pitchFamily="34" charset="0"/>
                  <a:sym typeface="Raleway Light"/>
                </a:rPr>
                <a:t>12</a:t>
              </a:r>
              <a:endParaRPr kumimoji="0" lang="en-US" sz="6000" b="1" i="0" u="none" strike="noStrike" cap="none" spc="0" normalizeH="0" baseline="0">
                <a:ln>
                  <a:noFill/>
                </a:ln>
                <a:solidFill>
                  <a:srgbClr val="FFD331"/>
                </a:solidFill>
                <a:effectLst/>
                <a:uFillTx/>
                <a:latin typeface="Arial" panose="020B0604020202020204" pitchFamily="34" charset="0"/>
                <a:cs typeface="Arial" panose="020B0604020202020204" pitchFamily="34" charset="0"/>
                <a:sym typeface="Raleway Light"/>
              </a:endParaRPr>
            </a:p>
          </p:txBody>
        </p:sp>
      </p:grpSp>
      <p:sp>
        <p:nvSpPr>
          <p:cNvPr id="28" name="TextBox 27">
            <a:extLst>
              <a:ext uri="{FF2B5EF4-FFF2-40B4-BE49-F238E27FC236}">
                <a16:creationId xmlns:a16="http://schemas.microsoft.com/office/drawing/2014/main" id="{5674FAB3-99BB-3A4D-9A42-49420FA9A7E0}"/>
              </a:ext>
            </a:extLst>
          </p:cNvPr>
          <p:cNvSpPr txBox="1"/>
          <p:nvPr/>
        </p:nvSpPr>
        <p:spPr>
          <a:xfrm>
            <a:off x="4887152" y="3636016"/>
            <a:ext cx="1104394"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3200" b="1">
                <a:solidFill>
                  <a:schemeClr val="bg1"/>
                </a:solidFill>
                <a:latin typeface="Arial" panose="020B0604020202020204" pitchFamily="34" charset="0"/>
                <a:cs typeface="Arial" panose="020B0604020202020204" pitchFamily="34" charset="0"/>
                <a:sym typeface="Raleway Light"/>
              </a:rPr>
              <a:t>685+</a:t>
            </a:r>
          </a:p>
          <a:p>
            <a:pPr marL="0" marR="0" indent="0" algn="ctr"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chemeClr val="bg1"/>
                </a:solidFill>
                <a:effectLst/>
                <a:uFillTx/>
                <a:latin typeface="Arial" panose="020B0604020202020204" pitchFamily="34" charset="0"/>
                <a:cs typeface="Arial" panose="020B0604020202020204" pitchFamily="34" charset="0"/>
                <a:sym typeface="Raleway Light"/>
              </a:rPr>
              <a:t>School Distri</a:t>
            </a:r>
            <a:r>
              <a:rPr lang="en-US" b="1">
                <a:solidFill>
                  <a:schemeClr val="bg1"/>
                </a:solidFill>
                <a:latin typeface="Arial" panose="020B0604020202020204" pitchFamily="34" charset="0"/>
                <a:cs typeface="Arial" panose="020B0604020202020204" pitchFamily="34" charset="0"/>
                <a:sym typeface="Raleway Light"/>
              </a:rPr>
              <a:t>cts</a:t>
            </a:r>
            <a:endParaRPr kumimoji="0" lang="en-US" b="1" i="0" u="none" strike="noStrike" cap="none" spc="0" normalizeH="0" baseline="0">
              <a:ln>
                <a:noFill/>
              </a:ln>
              <a:solidFill>
                <a:schemeClr val="bg1"/>
              </a:solidFill>
              <a:effectLst/>
              <a:uFillTx/>
              <a:latin typeface="Arial" panose="020B0604020202020204" pitchFamily="34" charset="0"/>
              <a:cs typeface="Arial" panose="020B0604020202020204" pitchFamily="34" charset="0"/>
              <a:sym typeface="Raleway Light"/>
            </a:endParaRPr>
          </a:p>
        </p:txBody>
      </p:sp>
      <p:sp>
        <p:nvSpPr>
          <p:cNvPr id="29" name="TextBox 28">
            <a:extLst>
              <a:ext uri="{FF2B5EF4-FFF2-40B4-BE49-F238E27FC236}">
                <a16:creationId xmlns:a16="http://schemas.microsoft.com/office/drawing/2014/main" id="{532537B9-BC69-4342-941D-BCF4B7676C37}"/>
              </a:ext>
            </a:extLst>
          </p:cNvPr>
          <p:cNvSpPr txBox="1"/>
          <p:nvPr/>
        </p:nvSpPr>
        <p:spPr>
          <a:xfrm>
            <a:off x="6152583" y="3636016"/>
            <a:ext cx="1330335"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3200" b="1">
                <a:solidFill>
                  <a:schemeClr val="bg1"/>
                </a:solidFill>
                <a:latin typeface="Arial" panose="020B0604020202020204" pitchFamily="34" charset="0"/>
                <a:cs typeface="Arial" panose="020B0604020202020204" pitchFamily="34" charset="0"/>
                <a:sym typeface="Raleway Light"/>
              </a:rPr>
              <a:t>410+</a:t>
            </a:r>
          </a:p>
          <a:p>
            <a:pPr algn="ctr" defTabSz="825500"/>
            <a:r>
              <a:rPr lang="en-US" b="1" dirty="0">
                <a:solidFill>
                  <a:schemeClr val="bg1"/>
                </a:solidFill>
                <a:latin typeface="Arial"/>
                <a:ea typeface="+mn-lt"/>
                <a:cs typeface="+mn-lt"/>
                <a:sym typeface="Raleway Light"/>
              </a:rPr>
              <a:t>Cities and</a:t>
            </a:r>
            <a:r>
              <a:rPr lang="en-US" b="1" dirty="0">
                <a:latin typeface="Arial"/>
                <a:ea typeface="+mn-lt"/>
                <a:cs typeface="+mn-lt"/>
                <a:sym typeface="Raleway Light"/>
              </a:rPr>
              <a:t> </a:t>
            </a:r>
            <a:endParaRPr lang="en-US" b="1" dirty="0">
              <a:solidFill>
                <a:schemeClr val="bg1"/>
              </a:solidFill>
              <a:latin typeface="Arial" panose="020B0604020202020204" pitchFamily="34" charset="0"/>
              <a:cs typeface="Arial" panose="020B0604020202020204" pitchFamily="34" charset="0"/>
            </a:endParaRPr>
          </a:p>
          <a:p>
            <a:pPr algn="ctr" defTabSz="825500"/>
            <a:r>
              <a:rPr lang="en-US" b="1" dirty="0">
                <a:solidFill>
                  <a:schemeClr val="bg1"/>
                </a:solidFill>
                <a:latin typeface="Arial"/>
                <a:cs typeface="Arial"/>
              </a:rPr>
              <a:t>Libraries</a:t>
            </a:r>
            <a:endParaRPr lang="en-US"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651752F-5DB3-D642-BECE-9EFEE6C5AFD7}"/>
              </a:ext>
            </a:extLst>
          </p:cNvPr>
          <p:cNvSpPr txBox="1"/>
          <p:nvPr/>
        </p:nvSpPr>
        <p:spPr>
          <a:xfrm>
            <a:off x="7536222" y="3636016"/>
            <a:ext cx="1298495"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3200" b="1">
                <a:solidFill>
                  <a:schemeClr val="bg1"/>
                </a:solidFill>
                <a:latin typeface="Arial" panose="020B0604020202020204" pitchFamily="34" charset="0"/>
                <a:cs typeface="Arial" panose="020B0604020202020204" pitchFamily="34" charset="0"/>
                <a:sym typeface="Raleway Light"/>
              </a:rPr>
              <a:t>800+</a:t>
            </a:r>
          </a:p>
          <a:p>
            <a:pPr marL="0" marR="0" indent="0" algn="ctr"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chemeClr val="bg1"/>
                </a:solidFill>
                <a:effectLst/>
                <a:uFillTx/>
                <a:latin typeface="Arial" panose="020B0604020202020204" pitchFamily="34" charset="0"/>
                <a:cs typeface="Arial" panose="020B0604020202020204" pitchFamily="34" charset="0"/>
                <a:sym typeface="Raleway Light"/>
              </a:rPr>
              <a:t>Healthcare Facilities</a:t>
            </a:r>
          </a:p>
        </p:txBody>
      </p:sp>
      <p:pic>
        <p:nvPicPr>
          <p:cNvPr id="17" name="Picture 14">
            <a:extLst>
              <a:ext uri="{FF2B5EF4-FFF2-40B4-BE49-F238E27FC236}">
                <a16:creationId xmlns:a16="http://schemas.microsoft.com/office/drawing/2014/main" id="{34123D7F-EA00-2D4A-9FDF-3FA77DE979A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403971" y="-119279"/>
            <a:ext cx="1559825" cy="1136062"/>
          </a:xfrm>
          <a:prstGeom prst="rect">
            <a:avLst/>
          </a:prstGeom>
        </p:spPr>
      </p:pic>
      <p:sp>
        <p:nvSpPr>
          <p:cNvPr id="19" name="TextBox 18">
            <a:extLst>
              <a:ext uri="{FF2B5EF4-FFF2-40B4-BE49-F238E27FC236}">
                <a16:creationId xmlns:a16="http://schemas.microsoft.com/office/drawing/2014/main" id="{CE671687-93E1-F54F-8BD0-5B4A075F1E75}"/>
              </a:ext>
            </a:extLst>
          </p:cNvPr>
          <p:cNvSpPr txBox="1"/>
          <p:nvPr/>
        </p:nvSpPr>
        <p:spPr>
          <a:xfrm>
            <a:off x="345874" y="3884153"/>
            <a:ext cx="3629750" cy="8781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90000"/>
              </a:lnSpc>
              <a:spcBef>
                <a:spcPts val="0"/>
              </a:spcBef>
              <a:spcAft>
                <a:spcPts val="0"/>
              </a:spcAft>
              <a:buClrTx/>
              <a:buSzTx/>
              <a:buFontTx/>
              <a:buNone/>
              <a:tabLst/>
            </a:pPr>
            <a:r>
              <a:rPr lang="en-US" sz="2800" b="1" dirty="0">
                <a:solidFill>
                  <a:srgbClr val="00448B"/>
                </a:solidFill>
                <a:latin typeface="Arial" panose="020B0604020202020204" pitchFamily="34" charset="0"/>
                <a:cs typeface="Arial" panose="020B0604020202020204" pitchFamily="34" charset="0"/>
                <a:sym typeface="Raleway Light"/>
              </a:rPr>
              <a:t>community </a:t>
            </a:r>
            <a:r>
              <a:rPr kumimoji="0" lang="en-US" sz="2800" b="1" i="0" u="none" strike="noStrike" cap="none" spc="0" normalizeH="0" baseline="0" dirty="0">
                <a:ln>
                  <a:noFill/>
                </a:ln>
                <a:solidFill>
                  <a:srgbClr val="00448B"/>
                </a:solidFill>
                <a:effectLst/>
                <a:uFillTx/>
                <a:latin typeface="Arial" panose="020B0604020202020204" pitchFamily="34" charset="0"/>
                <a:cs typeface="Arial" panose="020B0604020202020204" pitchFamily="34" charset="0"/>
                <a:sym typeface="Raleway Light"/>
              </a:rPr>
              <a:t>anchor </a:t>
            </a:r>
            <a:br>
              <a:rPr kumimoji="0" lang="en-US" sz="2800" b="1" i="0" u="none" strike="noStrike" cap="none" spc="0" normalizeH="0" baseline="0" dirty="0">
                <a:ln>
                  <a:noFill/>
                </a:ln>
                <a:solidFill>
                  <a:srgbClr val="00448B"/>
                </a:solidFill>
                <a:effectLst/>
                <a:uFillTx/>
                <a:latin typeface="Arial" panose="020B0604020202020204" pitchFamily="34" charset="0"/>
                <a:cs typeface="Arial" panose="020B0604020202020204" pitchFamily="34" charset="0"/>
                <a:sym typeface="Raleway Light"/>
              </a:rPr>
            </a:br>
            <a:r>
              <a:rPr kumimoji="0" lang="en-US" sz="2800" b="1" i="0" u="none" strike="noStrike" cap="none" spc="0" normalizeH="0" baseline="0" dirty="0">
                <a:ln>
                  <a:noFill/>
                </a:ln>
                <a:solidFill>
                  <a:srgbClr val="00448B"/>
                </a:solidFill>
                <a:effectLst/>
                <a:uFillTx/>
                <a:latin typeface="Arial" panose="020B0604020202020204" pitchFamily="34" charset="0"/>
                <a:cs typeface="Arial" panose="020B0604020202020204" pitchFamily="34" charset="0"/>
                <a:sym typeface="Raleway Light"/>
              </a:rPr>
              <a:t>institutions</a:t>
            </a:r>
          </a:p>
        </p:txBody>
      </p:sp>
      <p:sp>
        <p:nvSpPr>
          <p:cNvPr id="21" name="TextBox 20">
            <a:extLst>
              <a:ext uri="{FF2B5EF4-FFF2-40B4-BE49-F238E27FC236}">
                <a16:creationId xmlns:a16="http://schemas.microsoft.com/office/drawing/2014/main" id="{FF94ABAA-1C4D-AE40-A811-FBE641ACC86E}"/>
              </a:ext>
            </a:extLst>
          </p:cNvPr>
          <p:cNvSpPr txBox="1"/>
          <p:nvPr/>
        </p:nvSpPr>
        <p:spPr>
          <a:xfrm>
            <a:off x="336591" y="1820829"/>
            <a:ext cx="3629750" cy="1846659"/>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spcBef>
                <a:spcPts val="1000"/>
              </a:spcBef>
              <a:spcAft>
                <a:spcPts val="3000"/>
              </a:spcAft>
              <a:buClrTx/>
              <a:buSzTx/>
              <a:buFontTx/>
              <a:buNone/>
              <a:tabLst/>
            </a:pPr>
            <a:r>
              <a:rPr lang="en-US" sz="8000" b="1" dirty="0">
                <a:solidFill>
                  <a:srgbClr val="FFD331"/>
                </a:solidFill>
                <a:effectLst>
                  <a:outerShdw blurRad="76200" dist="50800" dir="5400000" algn="ctr" rotWithShape="0">
                    <a:srgbClr val="00539B">
                      <a:alpha val="80000"/>
                    </a:srgbClr>
                  </a:outerShdw>
                </a:effectLst>
                <a:latin typeface="Arial" panose="020B0604020202020204" pitchFamily="34" charset="0"/>
                <a:cs typeface="Arial" panose="020B0604020202020204" pitchFamily="34" charset="0"/>
                <a:sym typeface="Raleway Light"/>
              </a:rPr>
              <a:t>8000+</a:t>
            </a:r>
          </a:p>
        </p:txBody>
      </p:sp>
    </p:spTree>
    <p:extLst>
      <p:ext uri="{BB962C8B-B14F-4D97-AF65-F5344CB8AC3E}">
        <p14:creationId xmlns:p14="http://schemas.microsoft.com/office/powerpoint/2010/main" val="107498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4F2042-BB45-48BD-93A1-F8CF538B0628}"/>
              </a:ext>
            </a:extLst>
          </p:cNvPr>
          <p:cNvSpPr/>
          <p:nvPr/>
        </p:nvSpPr>
        <p:spPr>
          <a:xfrm>
            <a:off x="3206840" y="0"/>
            <a:ext cx="5937160" cy="5143500"/>
          </a:xfrm>
          <a:prstGeom prst="rect">
            <a:avLst/>
          </a:prstGeom>
          <a:solidFill>
            <a:srgbClr val="45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 </a:t>
            </a:r>
          </a:p>
        </p:txBody>
      </p:sp>
      <p:pic>
        <p:nvPicPr>
          <p:cNvPr id="11" name="Picture 10" descr="A building with a metal fence&#10;&#10;Description automatically generated">
            <a:extLst>
              <a:ext uri="{FF2B5EF4-FFF2-40B4-BE49-F238E27FC236}">
                <a16:creationId xmlns:a16="http://schemas.microsoft.com/office/drawing/2014/main" id="{9105E60A-FB2D-4717-A915-579B0B5A2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828" y="313654"/>
            <a:ext cx="7244768" cy="4829846"/>
          </a:xfrm>
          <a:prstGeom prst="rect">
            <a:avLst/>
          </a:prstGeom>
        </p:spPr>
      </p:pic>
      <p:sp>
        <p:nvSpPr>
          <p:cNvPr id="4" name="Rectangle 3">
            <a:extLst>
              <a:ext uri="{FF2B5EF4-FFF2-40B4-BE49-F238E27FC236}">
                <a16:creationId xmlns:a16="http://schemas.microsoft.com/office/drawing/2014/main" id="{DCB60DC2-91B0-48A1-A80E-2FDDBF41DE93}"/>
              </a:ext>
            </a:extLst>
          </p:cNvPr>
          <p:cNvSpPr/>
          <p:nvPr/>
        </p:nvSpPr>
        <p:spPr>
          <a:xfrm>
            <a:off x="1" y="644481"/>
            <a:ext cx="6232967" cy="782391"/>
          </a:xfrm>
          <a:prstGeom prst="rect">
            <a:avLst/>
          </a:prstGeom>
          <a:solidFill>
            <a:srgbClr val="02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TextBox 4">
            <a:extLst>
              <a:ext uri="{FF2B5EF4-FFF2-40B4-BE49-F238E27FC236}">
                <a16:creationId xmlns:a16="http://schemas.microsoft.com/office/drawing/2014/main" id="{C42E0062-1FB9-48AD-8F26-BF9D2EB7DB16}"/>
              </a:ext>
            </a:extLst>
          </p:cNvPr>
          <p:cNvSpPr txBox="1"/>
          <p:nvPr/>
        </p:nvSpPr>
        <p:spPr>
          <a:xfrm>
            <a:off x="99464" y="644480"/>
            <a:ext cx="6472063" cy="784830"/>
          </a:xfrm>
          <a:prstGeom prst="rect">
            <a:avLst/>
          </a:prstGeom>
          <a:noFill/>
        </p:spPr>
        <p:txBody>
          <a:bodyPr wrap="square" rtlCol="0">
            <a:spAutoFit/>
          </a:bodyPr>
          <a:lstStyle/>
          <a:p>
            <a:pPr defTabSz="685800"/>
            <a:r>
              <a:rPr lang="en-US" sz="2700" dirty="0">
                <a:solidFill>
                  <a:prstClr val="white"/>
                </a:solidFill>
                <a:latin typeface="Calibri" panose="020F0502020204030204"/>
              </a:rPr>
              <a:t>Western Governors’ Association Webinar</a:t>
            </a:r>
          </a:p>
          <a:p>
            <a:pPr defTabSz="685800"/>
            <a:r>
              <a:rPr lang="en-US" i="1">
                <a:solidFill>
                  <a:prstClr val="white"/>
                </a:solidFill>
                <a:latin typeface="Calibri" panose="020F0502020204030204"/>
              </a:rPr>
              <a:t>April 15th, 2020</a:t>
            </a:r>
            <a:endParaRPr lang="en-US" i="1" dirty="0">
              <a:solidFill>
                <a:prstClr val="white"/>
              </a:solidFill>
              <a:latin typeface="Calibri" panose="020F0502020204030204"/>
            </a:endParaRPr>
          </a:p>
        </p:txBody>
      </p:sp>
      <p:sp>
        <p:nvSpPr>
          <p:cNvPr id="7" name="Rectangle 6">
            <a:extLst>
              <a:ext uri="{FF2B5EF4-FFF2-40B4-BE49-F238E27FC236}">
                <a16:creationId xmlns:a16="http://schemas.microsoft.com/office/drawing/2014/main" id="{1DFC4477-38B4-40CB-9981-5330BC4839EF}"/>
              </a:ext>
            </a:extLst>
          </p:cNvPr>
          <p:cNvSpPr/>
          <p:nvPr/>
        </p:nvSpPr>
        <p:spPr>
          <a:xfrm rot="5400000">
            <a:off x="6877318" y="3119907"/>
            <a:ext cx="3578717" cy="468470"/>
          </a:xfrm>
          <a:prstGeom prst="rect">
            <a:avLst/>
          </a:prstGeom>
          <a:solidFill>
            <a:srgbClr val="02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a:solidFill>
                <a:prstClr val="white"/>
              </a:solidFill>
              <a:latin typeface="Calibri" panose="020F0502020204030204"/>
            </a:endParaRPr>
          </a:p>
        </p:txBody>
      </p:sp>
      <p:pic>
        <p:nvPicPr>
          <p:cNvPr id="9" name="Graphic 8">
            <a:extLst>
              <a:ext uri="{FF2B5EF4-FFF2-40B4-BE49-F238E27FC236}">
                <a16:creationId xmlns:a16="http://schemas.microsoft.com/office/drawing/2014/main" id="{A8C4B183-5FC9-4AE1-A5F3-743AF5412C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7074399" y="3290797"/>
            <a:ext cx="3184552" cy="169843"/>
          </a:xfrm>
          <a:prstGeom prst="rect">
            <a:avLst/>
          </a:prstGeom>
        </p:spPr>
      </p:pic>
      <p:pic>
        <p:nvPicPr>
          <p:cNvPr id="3" name="Picture 2" descr="A picture containing drawing, flower&#10;&#10;Description automatically generated">
            <a:extLst>
              <a:ext uri="{FF2B5EF4-FFF2-40B4-BE49-F238E27FC236}">
                <a16:creationId xmlns:a16="http://schemas.microsoft.com/office/drawing/2014/main" id="{A5E201E0-A7C2-43DF-8193-871992ACAA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7250" y="3857625"/>
            <a:ext cx="1285875" cy="1285875"/>
          </a:xfrm>
          <a:prstGeom prst="rect">
            <a:avLst/>
          </a:prstGeom>
        </p:spPr>
      </p:pic>
    </p:spTree>
    <p:extLst>
      <p:ext uri="{BB962C8B-B14F-4D97-AF65-F5344CB8AC3E}">
        <p14:creationId xmlns:p14="http://schemas.microsoft.com/office/powerpoint/2010/main" val="2671889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64C698-3456-4397-BC1E-BD87B2CB5016}"/>
              </a:ext>
            </a:extLst>
          </p:cNvPr>
          <p:cNvSpPr/>
          <p:nvPr/>
        </p:nvSpPr>
        <p:spPr>
          <a:xfrm>
            <a:off x="0" y="161675"/>
            <a:ext cx="4713668" cy="782391"/>
          </a:xfrm>
          <a:prstGeom prst="rect">
            <a:avLst/>
          </a:prstGeom>
          <a:solidFill>
            <a:srgbClr val="02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9919A162-2C8A-4EF8-B9A5-C92547ADF081}"/>
              </a:ext>
            </a:extLst>
          </p:cNvPr>
          <p:cNvSpPr txBox="1"/>
          <p:nvPr/>
        </p:nvSpPr>
        <p:spPr>
          <a:xfrm>
            <a:off x="198695" y="255166"/>
            <a:ext cx="4316278" cy="646331"/>
          </a:xfrm>
          <a:prstGeom prst="rect">
            <a:avLst/>
          </a:prstGeom>
          <a:noFill/>
        </p:spPr>
        <p:txBody>
          <a:bodyPr wrap="square" rtlCol="0">
            <a:spAutoFit/>
          </a:bodyPr>
          <a:lstStyle/>
          <a:p>
            <a:pPr defTabSz="685800"/>
            <a:r>
              <a:rPr lang="en-US" sz="3600" dirty="0">
                <a:solidFill>
                  <a:prstClr val="white"/>
                </a:solidFill>
                <a:latin typeface="Calibri" panose="020F0502020204030204"/>
              </a:rPr>
              <a:t>Network Strategy</a:t>
            </a:r>
          </a:p>
        </p:txBody>
      </p:sp>
      <p:sp>
        <p:nvSpPr>
          <p:cNvPr id="9" name="TextBox 8">
            <a:extLst>
              <a:ext uri="{FF2B5EF4-FFF2-40B4-BE49-F238E27FC236}">
                <a16:creationId xmlns:a16="http://schemas.microsoft.com/office/drawing/2014/main" id="{3AE6C4FF-8D7F-4001-AC4E-F57E53B0A5B7}"/>
              </a:ext>
            </a:extLst>
          </p:cNvPr>
          <p:cNvSpPr txBox="1"/>
          <p:nvPr/>
        </p:nvSpPr>
        <p:spPr>
          <a:xfrm>
            <a:off x="3033576" y="1244665"/>
            <a:ext cx="3222939" cy="3854901"/>
          </a:xfrm>
          <a:prstGeom prst="rect">
            <a:avLst/>
          </a:prstGeom>
          <a:noFill/>
        </p:spPr>
        <p:txBody>
          <a:bodyPr wrap="square" rtlCol="0">
            <a:spAutoFit/>
          </a:bodyPr>
          <a:lstStyle/>
          <a:p>
            <a:pPr defTabSz="685800"/>
            <a:r>
              <a:rPr lang="en-US" sz="1050" dirty="0">
                <a:solidFill>
                  <a:prstClr val="black"/>
                </a:solidFill>
                <a:latin typeface="Calibri" panose="020F0502020204030204"/>
              </a:rPr>
              <a:t>Fatbeam’ strategic  focus is on markets underserved by traditional telecommunications carriers and fiber optic network providers, predominantly those with between 5,000 and 150,000 in population. </a:t>
            </a:r>
          </a:p>
          <a:p>
            <a:pPr defTabSz="685800"/>
            <a:endParaRPr lang="en-US" sz="1050" dirty="0">
              <a:solidFill>
                <a:prstClr val="black"/>
              </a:solidFill>
              <a:latin typeface="Calibri" panose="020F0502020204030204"/>
            </a:endParaRPr>
          </a:p>
          <a:p>
            <a:pPr defTabSz="685800"/>
            <a:r>
              <a:rPr lang="en-US" sz="1050" dirty="0">
                <a:solidFill>
                  <a:prstClr val="black"/>
                </a:solidFill>
                <a:latin typeface="Calibri" panose="020F0502020204030204"/>
              </a:rPr>
              <a:t>The Company performs substantial due diligence before entering a new market and utilizes an anchor tenant strategy to finance and build networks that connect to key nearby data centers and long-haul networks as well as facilitate substantial near-net opportunities upon completion.</a:t>
            </a:r>
          </a:p>
          <a:p>
            <a:pPr defTabSz="685800"/>
            <a:endParaRPr lang="en-US" sz="1050" dirty="0">
              <a:solidFill>
                <a:prstClr val="black"/>
              </a:solidFill>
              <a:latin typeface="Calibri" panose="020F0502020204030204"/>
            </a:endParaRPr>
          </a:p>
          <a:p>
            <a:pPr defTabSz="685800"/>
            <a:r>
              <a:rPr lang="en-US" sz="1050" dirty="0">
                <a:solidFill>
                  <a:prstClr val="black"/>
                </a:solidFill>
                <a:latin typeface="Calibri" panose="020F0502020204030204"/>
              </a:rPr>
              <a:t>In most cases, Fatbeam’s anchor client within a new market will be a school district, with network services provided under the guidelines of the federal government’s E-rate program. </a:t>
            </a:r>
          </a:p>
          <a:p>
            <a:pPr defTabSz="685800"/>
            <a:endParaRPr lang="en-US" sz="1050" dirty="0">
              <a:solidFill>
                <a:prstClr val="black"/>
              </a:solidFill>
              <a:latin typeface="Calibri" panose="020F0502020204030204"/>
            </a:endParaRPr>
          </a:p>
          <a:p>
            <a:pPr defTabSz="685800"/>
            <a:r>
              <a:rPr lang="en-US" sz="1050" dirty="0">
                <a:solidFill>
                  <a:prstClr val="black"/>
                </a:solidFill>
                <a:latin typeface="Calibri" panose="020F0502020204030204"/>
              </a:rPr>
              <a:t>Once Fatbeam has delivered services to the SD, we build in additional fiber at our own expense to then expand into the community and bring 1G DIA. This in turn helps increase the economic development and create competitive pricing within the community.</a:t>
            </a:r>
          </a:p>
          <a:p>
            <a:pPr marL="214313" indent="-214313" defTabSz="685800">
              <a:buFont typeface="Arial" panose="020B0604020202020204" pitchFamily="34" charset="0"/>
              <a:buChar char="•"/>
            </a:pPr>
            <a:endParaRPr lang="en-US" sz="1350" dirty="0">
              <a:solidFill>
                <a:prstClr val="black"/>
              </a:solidFill>
              <a:latin typeface="Calibri" panose="020F0502020204030204"/>
            </a:endParaRPr>
          </a:p>
        </p:txBody>
      </p:sp>
      <p:sp>
        <p:nvSpPr>
          <p:cNvPr id="10" name="Rounded Rectangle 9">
            <a:extLst>
              <a:ext uri="{FF2B5EF4-FFF2-40B4-BE49-F238E27FC236}">
                <a16:creationId xmlns:a16="http://schemas.microsoft.com/office/drawing/2014/main" id="{AAC4E7DB-32A0-2947-9B82-9B7BC7556521}"/>
              </a:ext>
            </a:extLst>
          </p:cNvPr>
          <p:cNvSpPr/>
          <p:nvPr/>
        </p:nvSpPr>
        <p:spPr>
          <a:xfrm>
            <a:off x="1643460" y="2910753"/>
            <a:ext cx="1174750" cy="712488"/>
          </a:xfrm>
          <a:prstGeom prst="roundRect">
            <a:avLst>
              <a:gd name="adj" fmla="val 0"/>
            </a:avLst>
          </a:prstGeom>
          <a:solidFill>
            <a:srgbClr val="00BCE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r>
              <a:rPr lang="en-US" sz="900" b="1" dirty="0">
                <a:solidFill>
                  <a:prstClr val="white"/>
                </a:solidFill>
                <a:latin typeface="Calibri" panose="020F0502020204030204"/>
              </a:rPr>
              <a:t>Interconnection With Key Infrastructure</a:t>
            </a:r>
          </a:p>
        </p:txBody>
      </p:sp>
      <p:sp>
        <p:nvSpPr>
          <p:cNvPr id="11" name="Rounded Rectangle 10">
            <a:extLst>
              <a:ext uri="{FF2B5EF4-FFF2-40B4-BE49-F238E27FC236}">
                <a16:creationId xmlns:a16="http://schemas.microsoft.com/office/drawing/2014/main" id="{80442BB6-17D2-5744-9085-31D00A1629D6}"/>
              </a:ext>
            </a:extLst>
          </p:cNvPr>
          <p:cNvSpPr/>
          <p:nvPr/>
        </p:nvSpPr>
        <p:spPr>
          <a:xfrm>
            <a:off x="306784" y="2910755"/>
            <a:ext cx="1174750" cy="712488"/>
          </a:xfrm>
          <a:prstGeom prst="roundRect">
            <a:avLst>
              <a:gd name="adj" fmla="val 0"/>
            </a:avLst>
          </a:prstGeom>
          <a:solidFill>
            <a:srgbClr val="45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dirty="0">
                <a:solidFill>
                  <a:prstClr val="white"/>
                </a:solidFill>
                <a:latin typeface="Calibri" panose="020F0502020204030204"/>
              </a:rPr>
              <a:t>Anchor Tenant</a:t>
            </a:r>
          </a:p>
        </p:txBody>
      </p:sp>
      <p:sp>
        <p:nvSpPr>
          <p:cNvPr id="12" name="Rounded Rectangle 11">
            <a:extLst>
              <a:ext uri="{FF2B5EF4-FFF2-40B4-BE49-F238E27FC236}">
                <a16:creationId xmlns:a16="http://schemas.microsoft.com/office/drawing/2014/main" id="{763DF55A-2B13-914F-8C92-4E06A83A7837}"/>
              </a:ext>
            </a:extLst>
          </p:cNvPr>
          <p:cNvSpPr/>
          <p:nvPr/>
        </p:nvSpPr>
        <p:spPr>
          <a:xfrm>
            <a:off x="1643460" y="3696454"/>
            <a:ext cx="1174750" cy="712488"/>
          </a:xfrm>
          <a:prstGeom prst="roundRect">
            <a:avLst>
              <a:gd name="adj" fmla="val 0"/>
            </a:avLst>
          </a:prstGeom>
          <a:solidFill>
            <a:srgbClr val="45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dirty="0">
                <a:solidFill>
                  <a:prstClr val="white"/>
                </a:solidFill>
                <a:latin typeface="Calibri" panose="020F0502020204030204"/>
              </a:rPr>
              <a:t>Route Diversity</a:t>
            </a:r>
          </a:p>
        </p:txBody>
      </p:sp>
      <p:sp>
        <p:nvSpPr>
          <p:cNvPr id="13" name="Rounded Rectangle 12">
            <a:extLst>
              <a:ext uri="{FF2B5EF4-FFF2-40B4-BE49-F238E27FC236}">
                <a16:creationId xmlns:a16="http://schemas.microsoft.com/office/drawing/2014/main" id="{268F03C3-D635-6D43-BBA3-3B87E37002E7}"/>
              </a:ext>
            </a:extLst>
          </p:cNvPr>
          <p:cNvSpPr/>
          <p:nvPr/>
        </p:nvSpPr>
        <p:spPr>
          <a:xfrm>
            <a:off x="306784" y="1339352"/>
            <a:ext cx="1174750" cy="712488"/>
          </a:xfrm>
          <a:prstGeom prst="roundRect">
            <a:avLst>
              <a:gd name="adj" fmla="val 0"/>
            </a:avLst>
          </a:prstGeom>
          <a:solidFill>
            <a:srgbClr val="45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dirty="0">
                <a:solidFill>
                  <a:prstClr val="white"/>
                </a:solidFill>
                <a:latin typeface="Calibri" panose="020F0502020204030204"/>
              </a:rPr>
              <a:t>Underserved Markets</a:t>
            </a:r>
          </a:p>
        </p:txBody>
      </p:sp>
      <p:sp>
        <p:nvSpPr>
          <p:cNvPr id="14" name="Rounded Rectangle 13">
            <a:extLst>
              <a:ext uri="{FF2B5EF4-FFF2-40B4-BE49-F238E27FC236}">
                <a16:creationId xmlns:a16="http://schemas.microsoft.com/office/drawing/2014/main" id="{FF7D79D1-76FA-8E45-AA85-1D83CB8B7F18}"/>
              </a:ext>
            </a:extLst>
          </p:cNvPr>
          <p:cNvSpPr/>
          <p:nvPr/>
        </p:nvSpPr>
        <p:spPr>
          <a:xfrm>
            <a:off x="306784" y="3696455"/>
            <a:ext cx="1174750" cy="712488"/>
          </a:xfrm>
          <a:prstGeom prst="roundRect">
            <a:avLst>
              <a:gd name="adj" fmla="val 0"/>
            </a:avLst>
          </a:prstGeom>
          <a:solidFill>
            <a:srgbClr val="00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dirty="0">
                <a:solidFill>
                  <a:prstClr val="white"/>
                </a:solidFill>
                <a:latin typeface="Calibri" panose="020F0502020204030204"/>
              </a:rPr>
              <a:t>Due Diligence</a:t>
            </a:r>
          </a:p>
        </p:txBody>
      </p:sp>
      <p:sp>
        <p:nvSpPr>
          <p:cNvPr id="15" name="Rounded Rectangle 14">
            <a:extLst>
              <a:ext uri="{FF2B5EF4-FFF2-40B4-BE49-F238E27FC236}">
                <a16:creationId xmlns:a16="http://schemas.microsoft.com/office/drawing/2014/main" id="{81C90EEA-DC26-194F-9069-ABAD258D604B}"/>
              </a:ext>
            </a:extLst>
          </p:cNvPr>
          <p:cNvSpPr/>
          <p:nvPr/>
        </p:nvSpPr>
        <p:spPr>
          <a:xfrm>
            <a:off x="1643460" y="1339352"/>
            <a:ext cx="1174750" cy="712488"/>
          </a:xfrm>
          <a:prstGeom prst="roundRect">
            <a:avLst>
              <a:gd name="adj" fmla="val 0"/>
            </a:avLst>
          </a:prstGeom>
          <a:solidFill>
            <a:srgbClr val="00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dirty="0">
                <a:solidFill>
                  <a:prstClr val="white"/>
                </a:solidFill>
                <a:latin typeface="Calibri" panose="020F0502020204030204"/>
              </a:rPr>
              <a:t>Dark Fiber</a:t>
            </a:r>
          </a:p>
        </p:txBody>
      </p:sp>
      <p:sp>
        <p:nvSpPr>
          <p:cNvPr id="16" name="Rounded Rectangle 15">
            <a:extLst>
              <a:ext uri="{FF2B5EF4-FFF2-40B4-BE49-F238E27FC236}">
                <a16:creationId xmlns:a16="http://schemas.microsoft.com/office/drawing/2014/main" id="{D8693FFA-823E-3240-9920-499667CBA46E}"/>
              </a:ext>
            </a:extLst>
          </p:cNvPr>
          <p:cNvSpPr/>
          <p:nvPr/>
        </p:nvSpPr>
        <p:spPr>
          <a:xfrm>
            <a:off x="306784" y="2125053"/>
            <a:ext cx="1174750" cy="712488"/>
          </a:xfrm>
          <a:prstGeom prst="roundRect">
            <a:avLst>
              <a:gd name="adj" fmla="val 0"/>
            </a:avLst>
          </a:prstGeom>
          <a:solidFill>
            <a:srgbClr val="00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dirty="0">
                <a:solidFill>
                  <a:prstClr val="white"/>
                </a:solidFill>
                <a:latin typeface="Calibri" panose="020F0502020204030204"/>
              </a:rPr>
              <a:t>High Fiber Count</a:t>
            </a:r>
          </a:p>
        </p:txBody>
      </p:sp>
      <p:sp>
        <p:nvSpPr>
          <p:cNvPr id="17" name="Rounded Rectangle 16">
            <a:extLst>
              <a:ext uri="{FF2B5EF4-FFF2-40B4-BE49-F238E27FC236}">
                <a16:creationId xmlns:a16="http://schemas.microsoft.com/office/drawing/2014/main" id="{25720D86-2D12-8243-AC2E-BD5DDB341986}"/>
              </a:ext>
            </a:extLst>
          </p:cNvPr>
          <p:cNvSpPr/>
          <p:nvPr/>
        </p:nvSpPr>
        <p:spPr>
          <a:xfrm>
            <a:off x="1643460" y="2125052"/>
            <a:ext cx="1174750" cy="712488"/>
          </a:xfrm>
          <a:prstGeom prst="roundRect">
            <a:avLst>
              <a:gd name="adj" fmla="val 0"/>
            </a:avLst>
          </a:prstGeom>
          <a:solidFill>
            <a:srgbClr val="45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b="1" dirty="0">
                <a:solidFill>
                  <a:prstClr val="white"/>
                </a:solidFill>
                <a:latin typeface="Calibri" panose="020F0502020204030204"/>
              </a:rPr>
              <a:t>Ownership Retention</a:t>
            </a:r>
          </a:p>
        </p:txBody>
      </p:sp>
      <p:pic>
        <p:nvPicPr>
          <p:cNvPr id="18" name="Picture 17" descr="A tall glass building&#10;&#10;Description automatically generated">
            <a:extLst>
              <a:ext uri="{FF2B5EF4-FFF2-40B4-BE49-F238E27FC236}">
                <a16:creationId xmlns:a16="http://schemas.microsoft.com/office/drawing/2014/main" id="{08F291DC-37AF-5646-92DF-7A7C35AF9C11}"/>
              </a:ext>
            </a:extLst>
          </p:cNvPr>
          <p:cNvPicPr>
            <a:picLocks noChangeAspect="1"/>
          </p:cNvPicPr>
          <p:nvPr/>
        </p:nvPicPr>
        <p:blipFill rotWithShape="1">
          <a:blip r:embed="rId2">
            <a:extLst>
              <a:ext uri="{28A0092B-C50C-407E-A947-70E740481C1C}">
                <a14:useLocalDpi xmlns:a14="http://schemas.microsoft.com/office/drawing/2010/main" val="0"/>
              </a:ext>
            </a:extLst>
          </a:blip>
          <a:srcRect l="24880" t="3088" r="37560" b="3088"/>
          <a:stretch/>
        </p:blipFill>
        <p:spPr>
          <a:xfrm>
            <a:off x="7532530" y="-1"/>
            <a:ext cx="1611470" cy="5143501"/>
          </a:xfrm>
          <a:prstGeom prst="rect">
            <a:avLst/>
          </a:prstGeom>
        </p:spPr>
      </p:pic>
      <p:pic>
        <p:nvPicPr>
          <p:cNvPr id="19" name="Picture 18" descr="A picture containing drawing, flower&#10;&#10;Description automatically generated">
            <a:extLst>
              <a:ext uri="{FF2B5EF4-FFF2-40B4-BE49-F238E27FC236}">
                <a16:creationId xmlns:a16="http://schemas.microsoft.com/office/drawing/2014/main" id="{EF9B7798-91AE-A44A-A643-855ADE4FB5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9720" y="3857626"/>
            <a:ext cx="1285875" cy="1285875"/>
          </a:xfrm>
          <a:prstGeom prst="rect">
            <a:avLst/>
          </a:prstGeom>
        </p:spPr>
      </p:pic>
    </p:spTree>
    <p:extLst>
      <p:ext uri="{BB962C8B-B14F-4D97-AF65-F5344CB8AC3E}">
        <p14:creationId xmlns:p14="http://schemas.microsoft.com/office/powerpoint/2010/main" val="3192148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5488CA5B-A269-DB47-BB1B-468E45376D9A}"/>
              </a:ext>
            </a:extLst>
          </p:cNvPr>
          <p:cNvGraphicFramePr>
            <a:graphicFrameLocks noGrp="1"/>
          </p:cNvGraphicFramePr>
          <p:nvPr/>
        </p:nvGraphicFramePr>
        <p:xfrm>
          <a:off x="189925" y="1308355"/>
          <a:ext cx="2741967" cy="3088685"/>
        </p:xfrm>
        <a:graphic>
          <a:graphicData uri="http://schemas.openxmlformats.org/drawingml/2006/table">
            <a:tbl>
              <a:tblPr firstRow="1" bandRow="1">
                <a:tableStyleId>{5C22544A-7EE6-4342-B048-85BDC9FD1C3A}</a:tableStyleId>
              </a:tblPr>
              <a:tblGrid>
                <a:gridCol w="1370984">
                  <a:extLst>
                    <a:ext uri="{9D8B030D-6E8A-4147-A177-3AD203B41FA5}">
                      <a16:colId xmlns:a16="http://schemas.microsoft.com/office/drawing/2014/main" val="20000"/>
                    </a:ext>
                  </a:extLst>
                </a:gridCol>
                <a:gridCol w="1370984">
                  <a:extLst>
                    <a:ext uri="{9D8B030D-6E8A-4147-A177-3AD203B41FA5}">
                      <a16:colId xmlns:a16="http://schemas.microsoft.com/office/drawing/2014/main" val="20001"/>
                    </a:ext>
                  </a:extLst>
                </a:gridCol>
              </a:tblGrid>
              <a:tr h="205740">
                <a:tc gridSpan="2">
                  <a:txBody>
                    <a:bodyPr/>
                    <a:lstStyle/>
                    <a:p>
                      <a:endParaRPr lang="en-US" sz="900" dirty="0">
                        <a:solidFill>
                          <a:schemeClr val="bg1"/>
                        </a:solidFill>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5505A"/>
                    </a:solidFill>
                  </a:tcPr>
                </a:tc>
                <a:tc hMerge="1">
                  <a:txBody>
                    <a:bodyPr/>
                    <a:lstStyle/>
                    <a:p>
                      <a:endParaRPr lang="en-US"/>
                    </a:p>
                  </a:txBody>
                  <a:tcPr/>
                </a:tc>
                <a:extLst>
                  <a:ext uri="{0D108BD9-81ED-4DB2-BD59-A6C34878D82A}">
                    <a16:rowId xmlns:a16="http://schemas.microsoft.com/office/drawing/2014/main" val="10000"/>
                  </a:ext>
                </a:extLst>
              </a:tr>
              <a:tr h="137160">
                <a:tc>
                  <a:txBody>
                    <a:bodyPr/>
                    <a:lstStyle/>
                    <a:p>
                      <a:endParaRPr lang="en-US" sz="500" b="1" dirty="0">
                        <a:solidFill>
                          <a:schemeClr val="tx1"/>
                        </a:solidFill>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500" dirty="0">
                        <a:solidFill>
                          <a:schemeClr val="tx1"/>
                        </a:solidFill>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5430">
                <a:tc>
                  <a:txBody>
                    <a:bodyPr/>
                    <a:lstStyle/>
                    <a:p>
                      <a:r>
                        <a:rPr lang="en-US" sz="900" b="1" dirty="0">
                          <a:solidFill>
                            <a:schemeClr val="tx1"/>
                          </a:solidFill>
                        </a:rPr>
                        <a:t>Founded:</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dirty="0">
                          <a:solidFill>
                            <a:schemeClr val="tx1"/>
                          </a:solidFill>
                        </a:rPr>
                        <a:t>2010</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1151">
                <a:tc>
                  <a:txBody>
                    <a:bodyPr/>
                    <a:lstStyle/>
                    <a:p>
                      <a:r>
                        <a:rPr lang="en-US" sz="900" b="1" dirty="0">
                          <a:solidFill>
                            <a:schemeClr val="tx1"/>
                          </a:solidFill>
                        </a:rPr>
                        <a:t>Employees:</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dirty="0">
                          <a:solidFill>
                            <a:schemeClr val="tx1"/>
                          </a:solidFill>
                        </a:rPr>
                        <a:t>34</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0060">
                <a:tc>
                  <a:txBody>
                    <a:bodyPr/>
                    <a:lstStyle/>
                    <a:p>
                      <a:r>
                        <a:rPr lang="en-US" sz="900" b="1" dirty="0">
                          <a:solidFill>
                            <a:schemeClr val="tx1"/>
                          </a:solidFill>
                        </a:rPr>
                        <a:t>Service</a:t>
                      </a:r>
                      <a:r>
                        <a:rPr lang="en-US" sz="900" b="1" baseline="0" dirty="0">
                          <a:solidFill>
                            <a:schemeClr val="tx1"/>
                          </a:solidFill>
                        </a:rPr>
                        <a:t> Offering</a:t>
                      </a:r>
                      <a:r>
                        <a:rPr lang="en-US" sz="900" b="1" dirty="0">
                          <a:solidFill>
                            <a:schemeClr val="tx1"/>
                          </a:solidFill>
                        </a:rPr>
                        <a:t>:</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dirty="0">
                          <a:solidFill>
                            <a:schemeClr val="tx1"/>
                          </a:solidFill>
                        </a:rPr>
                        <a:t>Dark Fiber</a:t>
                      </a:r>
                    </a:p>
                    <a:p>
                      <a:r>
                        <a:rPr lang="en-US" sz="900" dirty="0">
                          <a:solidFill>
                            <a:schemeClr val="tx1"/>
                          </a:solidFill>
                        </a:rPr>
                        <a:t>Lit Fiber</a:t>
                      </a:r>
                    </a:p>
                    <a:p>
                      <a:r>
                        <a:rPr lang="en-US" sz="900" dirty="0">
                          <a:solidFill>
                            <a:schemeClr val="tx1"/>
                          </a:solidFill>
                        </a:rPr>
                        <a:t>1Gig Internet </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5430">
                <a:tc>
                  <a:txBody>
                    <a:bodyPr/>
                    <a:lstStyle/>
                    <a:p>
                      <a:r>
                        <a:rPr lang="en-US" sz="900" b="1" dirty="0">
                          <a:solidFill>
                            <a:schemeClr val="tx1"/>
                          </a:solidFill>
                        </a:rPr>
                        <a:t>Markets:</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dirty="0">
                          <a:solidFill>
                            <a:schemeClr val="tx1"/>
                          </a:solidFill>
                        </a:rPr>
                        <a:t>Western United States</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54380">
                <a:tc>
                  <a:txBody>
                    <a:bodyPr/>
                    <a:lstStyle/>
                    <a:p>
                      <a:r>
                        <a:rPr lang="en-US" sz="900" b="1" dirty="0">
                          <a:solidFill>
                            <a:schemeClr val="tx1"/>
                          </a:solidFill>
                        </a:rPr>
                        <a:t>Customers:</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dirty="0">
                          <a:solidFill>
                            <a:schemeClr val="tx1"/>
                          </a:solidFill>
                        </a:rPr>
                        <a:t>Education</a:t>
                      </a:r>
                    </a:p>
                    <a:p>
                      <a:r>
                        <a:rPr lang="en-US" sz="900" dirty="0">
                          <a:solidFill>
                            <a:schemeClr val="tx1"/>
                          </a:solidFill>
                        </a:rPr>
                        <a:t>Carrier</a:t>
                      </a:r>
                    </a:p>
                    <a:p>
                      <a:r>
                        <a:rPr lang="en-US" sz="900" dirty="0">
                          <a:solidFill>
                            <a:schemeClr val="tx1"/>
                          </a:solidFill>
                        </a:rPr>
                        <a:t>Enterprise</a:t>
                      </a:r>
                    </a:p>
                    <a:p>
                      <a:r>
                        <a:rPr lang="en-US" sz="900" dirty="0">
                          <a:solidFill>
                            <a:schemeClr val="tx1"/>
                          </a:solidFill>
                        </a:rPr>
                        <a:t>Healthcare</a:t>
                      </a:r>
                    </a:p>
                    <a:p>
                      <a:r>
                        <a:rPr lang="en-US" sz="900" dirty="0">
                          <a:solidFill>
                            <a:schemeClr val="tx1"/>
                          </a:solidFill>
                        </a:rPr>
                        <a:t>Government</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19335">
                <a:tc>
                  <a:txBody>
                    <a:bodyPr/>
                    <a:lstStyle/>
                    <a:p>
                      <a:r>
                        <a:rPr lang="en-US" sz="900" b="1" dirty="0">
                          <a:solidFill>
                            <a:schemeClr val="tx1"/>
                          </a:solidFill>
                        </a:rPr>
                        <a:t>Network:</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dirty="0">
                          <a:solidFill>
                            <a:schemeClr val="tx1"/>
                          </a:solidFill>
                        </a:rPr>
                        <a:t>400+ route miles</a:t>
                      </a:r>
                    </a:p>
                    <a:p>
                      <a:r>
                        <a:rPr lang="en-US" sz="900" baseline="0" dirty="0">
                          <a:solidFill>
                            <a:schemeClr val="tx1"/>
                          </a:solidFill>
                        </a:rPr>
                        <a:t>45,000+ fiber miles</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Rounded Rectangle 9">
            <a:extLst>
              <a:ext uri="{FF2B5EF4-FFF2-40B4-BE49-F238E27FC236}">
                <a16:creationId xmlns:a16="http://schemas.microsoft.com/office/drawing/2014/main" id="{C94C176B-C869-A349-9E95-11ACC9CE7C60}"/>
              </a:ext>
            </a:extLst>
          </p:cNvPr>
          <p:cNvSpPr/>
          <p:nvPr/>
        </p:nvSpPr>
        <p:spPr>
          <a:xfrm>
            <a:off x="164521" y="1299156"/>
            <a:ext cx="2792774" cy="211238"/>
          </a:xfrm>
          <a:prstGeom prst="roundRect">
            <a:avLst>
              <a:gd name="adj" fmla="val 0"/>
            </a:avLst>
          </a:prstGeom>
          <a:solidFill>
            <a:srgbClr val="45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900" b="1" dirty="0">
                <a:solidFill>
                  <a:prstClr val="white"/>
                </a:solidFill>
                <a:latin typeface="Calibri" panose="020F0502020204030204"/>
              </a:rPr>
              <a:t>Fatbeam At-a-Glance</a:t>
            </a:r>
          </a:p>
        </p:txBody>
      </p:sp>
      <p:sp>
        <p:nvSpPr>
          <p:cNvPr id="3" name="Rectangle 2">
            <a:extLst>
              <a:ext uri="{FF2B5EF4-FFF2-40B4-BE49-F238E27FC236}">
                <a16:creationId xmlns:a16="http://schemas.microsoft.com/office/drawing/2014/main" id="{AD64C698-3456-4397-BC1E-BD87B2CB5016}"/>
              </a:ext>
            </a:extLst>
          </p:cNvPr>
          <p:cNvSpPr/>
          <p:nvPr/>
        </p:nvSpPr>
        <p:spPr>
          <a:xfrm>
            <a:off x="0" y="165128"/>
            <a:ext cx="4713668" cy="782391"/>
          </a:xfrm>
          <a:prstGeom prst="rect">
            <a:avLst/>
          </a:prstGeom>
          <a:solidFill>
            <a:srgbClr val="02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TextBox 3">
            <a:extLst>
              <a:ext uri="{FF2B5EF4-FFF2-40B4-BE49-F238E27FC236}">
                <a16:creationId xmlns:a16="http://schemas.microsoft.com/office/drawing/2014/main" id="{9919A162-2C8A-4EF8-B9A5-C92547ADF081}"/>
              </a:ext>
            </a:extLst>
          </p:cNvPr>
          <p:cNvSpPr txBox="1"/>
          <p:nvPr/>
        </p:nvSpPr>
        <p:spPr>
          <a:xfrm>
            <a:off x="164522" y="244699"/>
            <a:ext cx="4316278" cy="646331"/>
          </a:xfrm>
          <a:prstGeom prst="rect">
            <a:avLst/>
          </a:prstGeom>
          <a:noFill/>
        </p:spPr>
        <p:txBody>
          <a:bodyPr wrap="square" rtlCol="0">
            <a:spAutoFit/>
          </a:bodyPr>
          <a:lstStyle/>
          <a:p>
            <a:pPr defTabSz="685800"/>
            <a:r>
              <a:rPr lang="en-US" sz="3600" dirty="0">
                <a:solidFill>
                  <a:prstClr val="white"/>
                </a:solidFill>
                <a:latin typeface="Calibri" panose="020F0502020204030204"/>
              </a:rPr>
              <a:t>Who We Are</a:t>
            </a:r>
          </a:p>
        </p:txBody>
      </p:sp>
      <p:sp>
        <p:nvSpPr>
          <p:cNvPr id="13" name="Text Placeholder 2">
            <a:extLst>
              <a:ext uri="{FF2B5EF4-FFF2-40B4-BE49-F238E27FC236}">
                <a16:creationId xmlns:a16="http://schemas.microsoft.com/office/drawing/2014/main" id="{8A63171D-AEA1-D94F-95AD-D686E2A9EC58}"/>
              </a:ext>
            </a:extLst>
          </p:cNvPr>
          <p:cNvSpPr txBox="1">
            <a:spLocks/>
          </p:cNvSpPr>
          <p:nvPr/>
        </p:nvSpPr>
        <p:spPr>
          <a:xfrm>
            <a:off x="3190565" y="1290993"/>
            <a:ext cx="3222938" cy="3843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050" dirty="0">
                <a:solidFill>
                  <a:prstClr val="black"/>
                </a:solidFill>
                <a:latin typeface="Calibri" panose="020F0502020204030204"/>
              </a:rPr>
              <a:t>Fatbeam was established in June 2010 by Greg Green, who brings over 20 years of management experience within the telecommunications sector with firms such as NEXTLINK, </a:t>
            </a:r>
            <a:r>
              <a:rPr lang="en-US" sz="1050" dirty="0" err="1">
                <a:solidFill>
                  <a:prstClr val="black"/>
                </a:solidFill>
                <a:latin typeface="Calibri" panose="020F0502020204030204"/>
              </a:rPr>
              <a:t>Avista</a:t>
            </a:r>
            <a:r>
              <a:rPr lang="en-US" sz="1050" dirty="0">
                <a:solidFill>
                  <a:prstClr val="black"/>
                </a:solidFill>
                <a:latin typeface="Calibri" panose="020F0502020204030204"/>
              </a:rPr>
              <a:t> and </a:t>
            </a:r>
            <a:r>
              <a:rPr lang="en-US" sz="1050" dirty="0" err="1">
                <a:solidFill>
                  <a:prstClr val="black"/>
                </a:solidFill>
                <a:latin typeface="Calibri" panose="020F0502020204030204"/>
              </a:rPr>
              <a:t>OneEighty</a:t>
            </a:r>
            <a:r>
              <a:rPr lang="en-US" sz="1050" dirty="0">
                <a:solidFill>
                  <a:prstClr val="black"/>
                </a:solidFill>
                <a:latin typeface="Calibri" panose="020F0502020204030204"/>
              </a:rPr>
              <a:t>; and Shawn </a:t>
            </a:r>
            <a:r>
              <a:rPr lang="en-US" sz="1050" dirty="0" err="1">
                <a:solidFill>
                  <a:prstClr val="black"/>
                </a:solidFill>
                <a:latin typeface="Calibri" panose="020F0502020204030204"/>
              </a:rPr>
              <a:t>Swanby</a:t>
            </a:r>
            <a:r>
              <a:rPr lang="en-US" sz="1050" dirty="0">
                <a:solidFill>
                  <a:prstClr val="black"/>
                </a:solidFill>
                <a:latin typeface="Calibri" panose="020F0502020204030204"/>
              </a:rPr>
              <a:t>, a veteran from the education technology sector across the Northwest U.S.</a:t>
            </a:r>
          </a:p>
          <a:p>
            <a:pPr marL="0" indent="0" defTabSz="685800">
              <a:spcBef>
                <a:spcPts val="750"/>
              </a:spcBef>
              <a:buNone/>
            </a:pPr>
            <a:r>
              <a:rPr lang="en-US" sz="1050" dirty="0">
                <a:solidFill>
                  <a:prstClr val="black"/>
                </a:solidFill>
                <a:latin typeface="Calibri" panose="020F0502020204030204"/>
              </a:rPr>
              <a:t>Fatbeam, LLC  operates as an open access provider delivering high-bandwidth connectivity solutions to education, carrier, government and enterprise customers across the Western United States.</a:t>
            </a:r>
          </a:p>
          <a:p>
            <a:pPr marL="0" indent="0" defTabSz="685800">
              <a:spcBef>
                <a:spcPts val="750"/>
              </a:spcBef>
              <a:buNone/>
            </a:pPr>
            <a:r>
              <a:rPr lang="en-US" sz="1050" dirty="0">
                <a:solidFill>
                  <a:prstClr val="black"/>
                </a:solidFill>
                <a:latin typeface="Calibri" panose="020F0502020204030204"/>
              </a:rPr>
              <a:t>Fatbeam owns and operates a fiber optic backbone on diverse routes from other regional operators spanning 400+ route miles and over 45,000 fiber miles and extending into 40 markets in Idaho, Montana, Oregon, Nevada, Arizona, Washington, and Wyoming.</a:t>
            </a:r>
          </a:p>
          <a:p>
            <a:pPr marL="0" indent="0" defTabSz="685800">
              <a:spcBef>
                <a:spcPts val="750"/>
              </a:spcBef>
              <a:buNone/>
            </a:pPr>
            <a:r>
              <a:rPr lang="en-US" sz="1050" dirty="0">
                <a:solidFill>
                  <a:prstClr val="black"/>
                </a:solidFill>
                <a:latin typeface="Calibri" panose="020F0502020204030204"/>
              </a:rPr>
              <a:t>The Company’s service portfolio includes WAN and DIA services , with speeds starting at 1G and scaling to unlimited access.</a:t>
            </a:r>
          </a:p>
          <a:p>
            <a:pPr marL="171450" indent="-171450" defTabSz="685800">
              <a:spcBef>
                <a:spcPts val="750"/>
              </a:spcBef>
            </a:pPr>
            <a:endParaRPr lang="en-US" sz="2100" dirty="0">
              <a:solidFill>
                <a:prstClr val="black"/>
              </a:solidFill>
              <a:latin typeface="Calibri" panose="020F0502020204030204"/>
            </a:endParaRPr>
          </a:p>
          <a:p>
            <a:pPr marL="171450" indent="-171450" defTabSz="685800">
              <a:spcBef>
                <a:spcPts val="750"/>
              </a:spcBef>
            </a:pPr>
            <a:endParaRPr lang="en-US" sz="2100" dirty="0">
              <a:solidFill>
                <a:prstClr val="black"/>
              </a:solidFill>
              <a:latin typeface="Calibri" panose="020F0502020204030204"/>
            </a:endParaRPr>
          </a:p>
          <a:p>
            <a:pPr marL="171450" indent="-171450" defTabSz="685800">
              <a:spcBef>
                <a:spcPts val="750"/>
              </a:spcBef>
            </a:pPr>
            <a:endParaRPr lang="en-US" sz="2100" dirty="0">
              <a:solidFill>
                <a:prstClr val="black"/>
              </a:solidFill>
              <a:latin typeface="Calibri" panose="020F0502020204030204"/>
            </a:endParaRPr>
          </a:p>
        </p:txBody>
      </p:sp>
      <p:pic>
        <p:nvPicPr>
          <p:cNvPr id="14" name="Picture 13" descr="A tall glass building&#10;&#10;Description automatically generated">
            <a:extLst>
              <a:ext uri="{FF2B5EF4-FFF2-40B4-BE49-F238E27FC236}">
                <a16:creationId xmlns:a16="http://schemas.microsoft.com/office/drawing/2014/main" id="{68C7CDEC-6790-6B48-A1B4-F39A6AEBD620}"/>
              </a:ext>
            </a:extLst>
          </p:cNvPr>
          <p:cNvPicPr>
            <a:picLocks noChangeAspect="1"/>
          </p:cNvPicPr>
          <p:nvPr/>
        </p:nvPicPr>
        <p:blipFill rotWithShape="1">
          <a:blip r:embed="rId3">
            <a:extLst>
              <a:ext uri="{28A0092B-C50C-407E-A947-70E740481C1C}">
                <a14:useLocalDpi xmlns:a14="http://schemas.microsoft.com/office/drawing/2010/main" val="0"/>
              </a:ext>
            </a:extLst>
          </a:blip>
          <a:srcRect l="24880" t="3088" r="37560" b="3088"/>
          <a:stretch/>
        </p:blipFill>
        <p:spPr>
          <a:xfrm>
            <a:off x="7532530" y="-1"/>
            <a:ext cx="1611470" cy="5143501"/>
          </a:xfrm>
          <a:prstGeom prst="rect">
            <a:avLst/>
          </a:prstGeom>
        </p:spPr>
      </p:pic>
      <p:pic>
        <p:nvPicPr>
          <p:cNvPr id="15" name="Picture 14" descr="A picture containing drawing, flower&#10;&#10;Description automatically generated">
            <a:extLst>
              <a:ext uri="{FF2B5EF4-FFF2-40B4-BE49-F238E27FC236}">
                <a16:creationId xmlns:a16="http://schemas.microsoft.com/office/drawing/2014/main" id="{EF228CEA-E2D8-314B-A2BB-F3E9B8BAC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9720" y="3857626"/>
            <a:ext cx="1285875" cy="1285875"/>
          </a:xfrm>
          <a:prstGeom prst="rect">
            <a:avLst/>
          </a:prstGeom>
        </p:spPr>
      </p:pic>
    </p:spTree>
    <p:extLst>
      <p:ext uri="{BB962C8B-B14F-4D97-AF65-F5344CB8AC3E}">
        <p14:creationId xmlns:p14="http://schemas.microsoft.com/office/powerpoint/2010/main" val="871654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C0779454-6CCE-9A49-80A6-373FE351E4BE}"/>
              </a:ext>
            </a:extLst>
          </p:cNvPr>
          <p:cNvSpPr/>
          <p:nvPr/>
        </p:nvSpPr>
        <p:spPr>
          <a:xfrm>
            <a:off x="261748" y="3942154"/>
            <a:ext cx="6469439" cy="840514"/>
          </a:xfrm>
          <a:prstGeom prst="roundRect">
            <a:avLst>
              <a:gd name="adj" fmla="val 0"/>
            </a:avLst>
          </a:prstGeom>
          <a:solidFill>
            <a:srgbClr val="45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050" dirty="0">
                <a:solidFill>
                  <a:prstClr val="white"/>
                </a:solidFill>
                <a:latin typeface="Calibri" panose="020F0502020204030204"/>
              </a:rPr>
              <a:t>Sunnyside School Districts bandwidth has increased significantly and costs have decreased by roughly </a:t>
            </a:r>
            <a:r>
              <a:rPr lang="en-US" sz="1050">
                <a:solidFill>
                  <a:prstClr val="white"/>
                </a:solidFill>
                <a:latin typeface="Calibri" panose="020F0502020204030204"/>
              </a:rPr>
              <a:t>30%</a:t>
            </a:r>
            <a:endParaRPr lang="en-US" sz="900" dirty="0">
              <a:solidFill>
                <a:prstClr val="white"/>
              </a:solidFill>
              <a:latin typeface="Calibri" panose="020F0502020204030204"/>
            </a:endParaRPr>
          </a:p>
        </p:txBody>
      </p:sp>
      <p:sp>
        <p:nvSpPr>
          <p:cNvPr id="17" name="Rounded Rectangle 16">
            <a:extLst>
              <a:ext uri="{FF2B5EF4-FFF2-40B4-BE49-F238E27FC236}">
                <a16:creationId xmlns:a16="http://schemas.microsoft.com/office/drawing/2014/main" id="{71AA29EB-6EC2-954E-849A-979AEF4F01CE}"/>
              </a:ext>
            </a:extLst>
          </p:cNvPr>
          <p:cNvSpPr/>
          <p:nvPr/>
        </p:nvSpPr>
        <p:spPr>
          <a:xfrm>
            <a:off x="867567" y="3790412"/>
            <a:ext cx="5257800" cy="277694"/>
          </a:xfrm>
          <a:prstGeom prst="roundRect">
            <a:avLst>
              <a:gd name="adj" fmla="val 0"/>
            </a:avLst>
          </a:prstGeom>
          <a:solidFill>
            <a:srgbClr val="00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050" b="1" dirty="0">
                <a:solidFill>
                  <a:prstClr val="white"/>
                </a:solidFill>
                <a:latin typeface="Calibri" panose="020F0502020204030204"/>
              </a:rPr>
              <a:t>The Results</a:t>
            </a:r>
          </a:p>
        </p:txBody>
      </p:sp>
      <p:sp>
        <p:nvSpPr>
          <p:cNvPr id="3" name="Rectangle 2">
            <a:extLst>
              <a:ext uri="{FF2B5EF4-FFF2-40B4-BE49-F238E27FC236}">
                <a16:creationId xmlns:a16="http://schemas.microsoft.com/office/drawing/2014/main" id="{AD64C698-3456-4397-BC1E-BD87B2CB5016}"/>
              </a:ext>
            </a:extLst>
          </p:cNvPr>
          <p:cNvSpPr/>
          <p:nvPr/>
        </p:nvSpPr>
        <p:spPr>
          <a:xfrm>
            <a:off x="0" y="281261"/>
            <a:ext cx="4713668" cy="782391"/>
          </a:xfrm>
          <a:prstGeom prst="rect">
            <a:avLst/>
          </a:prstGeom>
          <a:solidFill>
            <a:srgbClr val="02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TextBox 3">
            <a:extLst>
              <a:ext uri="{FF2B5EF4-FFF2-40B4-BE49-F238E27FC236}">
                <a16:creationId xmlns:a16="http://schemas.microsoft.com/office/drawing/2014/main" id="{9919A162-2C8A-4EF8-B9A5-C92547ADF081}"/>
              </a:ext>
            </a:extLst>
          </p:cNvPr>
          <p:cNvSpPr txBox="1"/>
          <p:nvPr/>
        </p:nvSpPr>
        <p:spPr>
          <a:xfrm>
            <a:off x="255723" y="360833"/>
            <a:ext cx="4316278" cy="646331"/>
          </a:xfrm>
          <a:prstGeom prst="rect">
            <a:avLst/>
          </a:prstGeom>
          <a:noFill/>
        </p:spPr>
        <p:txBody>
          <a:bodyPr wrap="square" rtlCol="0">
            <a:spAutoFit/>
          </a:bodyPr>
          <a:lstStyle/>
          <a:p>
            <a:pPr defTabSz="685800"/>
            <a:r>
              <a:rPr lang="en-US" sz="3600" dirty="0">
                <a:solidFill>
                  <a:prstClr val="white"/>
                </a:solidFill>
                <a:latin typeface="Calibri" panose="020F0502020204030204"/>
              </a:rPr>
              <a:t>Case Study </a:t>
            </a:r>
            <a:r>
              <a:rPr lang="en-US" sz="1500" dirty="0">
                <a:solidFill>
                  <a:prstClr val="white"/>
                </a:solidFill>
                <a:latin typeface="Calibri" panose="020F0502020204030204"/>
              </a:rPr>
              <a:t>Sunnyside School District</a:t>
            </a:r>
          </a:p>
        </p:txBody>
      </p:sp>
      <p:pic>
        <p:nvPicPr>
          <p:cNvPr id="8" name="Picture 7" descr="A tall glass building&#10;&#10;Description automatically generated">
            <a:extLst>
              <a:ext uri="{FF2B5EF4-FFF2-40B4-BE49-F238E27FC236}">
                <a16:creationId xmlns:a16="http://schemas.microsoft.com/office/drawing/2014/main" id="{5260C830-C2BA-4064-9428-48361BD9C4CB}"/>
              </a:ext>
            </a:extLst>
          </p:cNvPr>
          <p:cNvPicPr>
            <a:picLocks noChangeAspect="1"/>
          </p:cNvPicPr>
          <p:nvPr/>
        </p:nvPicPr>
        <p:blipFill rotWithShape="1">
          <a:blip r:embed="rId2">
            <a:extLst>
              <a:ext uri="{28A0092B-C50C-407E-A947-70E740481C1C}">
                <a14:useLocalDpi xmlns:a14="http://schemas.microsoft.com/office/drawing/2010/main" val="0"/>
              </a:ext>
            </a:extLst>
          </a:blip>
          <a:srcRect l="24880" t="3088" r="37560" b="3088"/>
          <a:stretch/>
        </p:blipFill>
        <p:spPr>
          <a:xfrm>
            <a:off x="7532530" y="-1"/>
            <a:ext cx="1611470" cy="5143501"/>
          </a:xfrm>
          <a:prstGeom prst="rect">
            <a:avLst/>
          </a:prstGeom>
        </p:spPr>
      </p:pic>
      <p:pic>
        <p:nvPicPr>
          <p:cNvPr id="6" name="Picture 5" descr="A picture containing drawing, flower&#10;&#10;Description automatically generated">
            <a:extLst>
              <a:ext uri="{FF2B5EF4-FFF2-40B4-BE49-F238E27FC236}">
                <a16:creationId xmlns:a16="http://schemas.microsoft.com/office/drawing/2014/main" id="{F389C343-C623-427A-9C4A-0B21C051D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9720" y="3857626"/>
            <a:ext cx="1285875" cy="1285875"/>
          </a:xfrm>
          <a:prstGeom prst="rect">
            <a:avLst/>
          </a:prstGeom>
        </p:spPr>
      </p:pic>
      <p:pic>
        <p:nvPicPr>
          <p:cNvPr id="2" name="Picture 1">
            <a:extLst>
              <a:ext uri="{FF2B5EF4-FFF2-40B4-BE49-F238E27FC236}">
                <a16:creationId xmlns:a16="http://schemas.microsoft.com/office/drawing/2014/main" id="{342C28E5-234D-2C46-9A64-4114AC200D83}"/>
              </a:ext>
            </a:extLst>
          </p:cNvPr>
          <p:cNvPicPr>
            <a:picLocks noChangeAspect="1"/>
          </p:cNvPicPr>
          <p:nvPr/>
        </p:nvPicPr>
        <p:blipFill>
          <a:blip r:embed="rId4"/>
          <a:stretch>
            <a:fillRect/>
          </a:stretch>
        </p:blipFill>
        <p:spPr>
          <a:xfrm>
            <a:off x="5294264" y="310015"/>
            <a:ext cx="1207393" cy="905545"/>
          </a:xfrm>
          <a:prstGeom prst="rect">
            <a:avLst/>
          </a:prstGeom>
        </p:spPr>
      </p:pic>
      <p:sp>
        <p:nvSpPr>
          <p:cNvPr id="10" name="Rounded Rectangle 9">
            <a:extLst>
              <a:ext uri="{FF2B5EF4-FFF2-40B4-BE49-F238E27FC236}">
                <a16:creationId xmlns:a16="http://schemas.microsoft.com/office/drawing/2014/main" id="{46EC76C8-E99A-7B43-A5F0-0EE5A0EDBE97}"/>
              </a:ext>
            </a:extLst>
          </p:cNvPr>
          <p:cNvSpPr/>
          <p:nvPr/>
        </p:nvSpPr>
        <p:spPr>
          <a:xfrm>
            <a:off x="261748" y="1649594"/>
            <a:ext cx="6310502" cy="840514"/>
          </a:xfrm>
          <a:prstGeom prst="roundRect">
            <a:avLst>
              <a:gd name="adj" fmla="val 0"/>
            </a:avLst>
          </a:prstGeom>
          <a:solidFill>
            <a:srgbClr val="45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050" dirty="0">
                <a:solidFill>
                  <a:prstClr val="white"/>
                </a:solidFill>
                <a:latin typeface="Calibri" panose="020F0502020204030204"/>
              </a:rPr>
              <a:t>The Sunnyside School District was having diﬃculty connecting Outlook Elementary, a satellite school on the outskirts of town. Supporting this school was extremely diﬃcult as their network connection was a fractional T1, with a total bandwidth of about 3 megabits.</a:t>
            </a:r>
          </a:p>
        </p:txBody>
      </p:sp>
      <p:sp>
        <p:nvSpPr>
          <p:cNvPr id="13" name="Rounded Rectangle 12">
            <a:extLst>
              <a:ext uri="{FF2B5EF4-FFF2-40B4-BE49-F238E27FC236}">
                <a16:creationId xmlns:a16="http://schemas.microsoft.com/office/drawing/2014/main" id="{8188CB68-33FF-F94A-9E3F-A31888409BF7}"/>
              </a:ext>
            </a:extLst>
          </p:cNvPr>
          <p:cNvSpPr/>
          <p:nvPr/>
        </p:nvSpPr>
        <p:spPr>
          <a:xfrm>
            <a:off x="261748" y="2821282"/>
            <a:ext cx="6469439" cy="840514"/>
          </a:xfrm>
          <a:prstGeom prst="roundRect">
            <a:avLst>
              <a:gd name="adj" fmla="val 0"/>
            </a:avLst>
          </a:prstGeom>
          <a:solidFill>
            <a:srgbClr val="45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050" dirty="0" err="1">
                <a:solidFill>
                  <a:prstClr val="white"/>
                </a:solidFill>
                <a:latin typeface="Calibri" panose="020F0502020204030204"/>
              </a:rPr>
              <a:t>Fatbeam</a:t>
            </a:r>
            <a:r>
              <a:rPr lang="en-US" sz="1050" dirty="0">
                <a:solidFill>
                  <a:prstClr val="white"/>
                </a:solidFill>
                <a:latin typeface="Calibri" panose="020F0502020204030204"/>
              </a:rPr>
              <a:t> connected Outlook Elementary to Sunnyside School Districts entire ﬁber network and currently provides the district with a Dark Fiber WAN and a 2G internet connection. In addition, Fatbeam’s customer service which provides a dedicated representative to the district is extremely responsive, whenever Sunnyside needs assistance Fatbeam will address their needs immediately. </a:t>
            </a:r>
          </a:p>
        </p:txBody>
      </p:sp>
      <p:sp>
        <p:nvSpPr>
          <p:cNvPr id="19" name="Rounded Rectangle 18">
            <a:extLst>
              <a:ext uri="{FF2B5EF4-FFF2-40B4-BE49-F238E27FC236}">
                <a16:creationId xmlns:a16="http://schemas.microsoft.com/office/drawing/2014/main" id="{CBB7FEE1-F264-644C-A577-9BB914D4F511}"/>
              </a:ext>
            </a:extLst>
          </p:cNvPr>
          <p:cNvSpPr/>
          <p:nvPr/>
        </p:nvSpPr>
        <p:spPr>
          <a:xfrm>
            <a:off x="867567" y="2631619"/>
            <a:ext cx="5257800" cy="277694"/>
          </a:xfrm>
          <a:prstGeom prst="roundRect">
            <a:avLst>
              <a:gd name="adj" fmla="val 0"/>
            </a:avLst>
          </a:prstGeom>
          <a:solidFill>
            <a:srgbClr val="00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050" b="1" dirty="0">
                <a:solidFill>
                  <a:prstClr val="white"/>
                </a:solidFill>
                <a:latin typeface="Calibri" panose="020F0502020204030204"/>
              </a:rPr>
              <a:t>The Solution</a:t>
            </a:r>
          </a:p>
        </p:txBody>
      </p:sp>
      <p:sp>
        <p:nvSpPr>
          <p:cNvPr id="20" name="Rounded Rectangle 19">
            <a:extLst>
              <a:ext uri="{FF2B5EF4-FFF2-40B4-BE49-F238E27FC236}">
                <a16:creationId xmlns:a16="http://schemas.microsoft.com/office/drawing/2014/main" id="{21B2726E-EFEC-2148-A441-04A053274BCE}"/>
              </a:ext>
            </a:extLst>
          </p:cNvPr>
          <p:cNvSpPr/>
          <p:nvPr/>
        </p:nvSpPr>
        <p:spPr>
          <a:xfrm>
            <a:off x="867567" y="1443040"/>
            <a:ext cx="5257800" cy="277694"/>
          </a:xfrm>
          <a:prstGeom prst="roundRect">
            <a:avLst>
              <a:gd name="adj" fmla="val 0"/>
            </a:avLst>
          </a:prstGeom>
          <a:solidFill>
            <a:srgbClr val="00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050" b="1" dirty="0">
                <a:solidFill>
                  <a:prstClr val="white"/>
                </a:solidFill>
                <a:latin typeface="Calibri" panose="020F0502020204030204"/>
              </a:rPr>
              <a:t>The Challenge</a:t>
            </a:r>
          </a:p>
        </p:txBody>
      </p:sp>
    </p:spTree>
    <p:extLst>
      <p:ext uri="{BB962C8B-B14F-4D97-AF65-F5344CB8AC3E}">
        <p14:creationId xmlns:p14="http://schemas.microsoft.com/office/powerpoint/2010/main" val="16285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C0779454-6CCE-9A49-80A6-373FE351E4BE}"/>
              </a:ext>
            </a:extLst>
          </p:cNvPr>
          <p:cNvSpPr/>
          <p:nvPr/>
        </p:nvSpPr>
        <p:spPr>
          <a:xfrm>
            <a:off x="261748" y="3942154"/>
            <a:ext cx="6469439" cy="840514"/>
          </a:xfrm>
          <a:prstGeom prst="roundRect">
            <a:avLst>
              <a:gd name="adj" fmla="val 0"/>
            </a:avLst>
          </a:prstGeom>
          <a:solidFill>
            <a:srgbClr val="45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050" dirty="0">
                <a:solidFill>
                  <a:prstClr val="white"/>
                </a:solidFill>
                <a:latin typeface="Calibri" panose="020F0502020204030204"/>
              </a:rPr>
              <a:t>Now the Coeur d’Alene School District has zero lag time, no longer faces the bandwidth restrictions that once plagued their network and has reduced costs by roughly 40%.</a:t>
            </a:r>
          </a:p>
        </p:txBody>
      </p:sp>
      <p:sp>
        <p:nvSpPr>
          <p:cNvPr id="17" name="Rounded Rectangle 16">
            <a:extLst>
              <a:ext uri="{FF2B5EF4-FFF2-40B4-BE49-F238E27FC236}">
                <a16:creationId xmlns:a16="http://schemas.microsoft.com/office/drawing/2014/main" id="{71AA29EB-6EC2-954E-849A-979AEF4F01CE}"/>
              </a:ext>
            </a:extLst>
          </p:cNvPr>
          <p:cNvSpPr/>
          <p:nvPr/>
        </p:nvSpPr>
        <p:spPr>
          <a:xfrm>
            <a:off x="867567" y="3790412"/>
            <a:ext cx="5257800" cy="277694"/>
          </a:xfrm>
          <a:prstGeom prst="roundRect">
            <a:avLst>
              <a:gd name="adj" fmla="val 0"/>
            </a:avLst>
          </a:prstGeom>
          <a:solidFill>
            <a:srgbClr val="00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050" b="1" dirty="0">
                <a:solidFill>
                  <a:prstClr val="white"/>
                </a:solidFill>
                <a:latin typeface="Calibri" panose="020F0502020204030204"/>
              </a:rPr>
              <a:t>The Results</a:t>
            </a:r>
          </a:p>
        </p:txBody>
      </p:sp>
      <p:sp>
        <p:nvSpPr>
          <p:cNvPr id="3" name="Rectangle 2">
            <a:extLst>
              <a:ext uri="{FF2B5EF4-FFF2-40B4-BE49-F238E27FC236}">
                <a16:creationId xmlns:a16="http://schemas.microsoft.com/office/drawing/2014/main" id="{AD64C698-3456-4397-BC1E-BD87B2CB5016}"/>
              </a:ext>
            </a:extLst>
          </p:cNvPr>
          <p:cNvSpPr/>
          <p:nvPr/>
        </p:nvSpPr>
        <p:spPr>
          <a:xfrm>
            <a:off x="0" y="281261"/>
            <a:ext cx="4713668" cy="782391"/>
          </a:xfrm>
          <a:prstGeom prst="rect">
            <a:avLst/>
          </a:prstGeom>
          <a:solidFill>
            <a:srgbClr val="02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TextBox 3">
            <a:extLst>
              <a:ext uri="{FF2B5EF4-FFF2-40B4-BE49-F238E27FC236}">
                <a16:creationId xmlns:a16="http://schemas.microsoft.com/office/drawing/2014/main" id="{9919A162-2C8A-4EF8-B9A5-C92547ADF081}"/>
              </a:ext>
            </a:extLst>
          </p:cNvPr>
          <p:cNvSpPr txBox="1"/>
          <p:nvPr/>
        </p:nvSpPr>
        <p:spPr>
          <a:xfrm>
            <a:off x="255722" y="360833"/>
            <a:ext cx="4656693" cy="646331"/>
          </a:xfrm>
          <a:prstGeom prst="rect">
            <a:avLst/>
          </a:prstGeom>
          <a:noFill/>
        </p:spPr>
        <p:txBody>
          <a:bodyPr wrap="square" rtlCol="0">
            <a:spAutoFit/>
          </a:bodyPr>
          <a:lstStyle/>
          <a:p>
            <a:pPr defTabSz="685800"/>
            <a:r>
              <a:rPr lang="en-US" sz="3600" dirty="0">
                <a:solidFill>
                  <a:prstClr val="white"/>
                </a:solidFill>
                <a:latin typeface="Calibri" panose="020F0502020204030204"/>
              </a:rPr>
              <a:t>Case Study </a:t>
            </a:r>
            <a:r>
              <a:rPr lang="en-US" sz="1500" dirty="0">
                <a:solidFill>
                  <a:prstClr val="white"/>
                </a:solidFill>
                <a:latin typeface="Calibri" panose="020F0502020204030204"/>
              </a:rPr>
              <a:t>Coeur d’Alene School District</a:t>
            </a:r>
          </a:p>
        </p:txBody>
      </p:sp>
      <p:pic>
        <p:nvPicPr>
          <p:cNvPr id="8" name="Picture 7" descr="A tall glass building&#10;&#10;Description automatically generated">
            <a:extLst>
              <a:ext uri="{FF2B5EF4-FFF2-40B4-BE49-F238E27FC236}">
                <a16:creationId xmlns:a16="http://schemas.microsoft.com/office/drawing/2014/main" id="{5260C830-C2BA-4064-9428-48361BD9C4CB}"/>
              </a:ext>
            </a:extLst>
          </p:cNvPr>
          <p:cNvPicPr>
            <a:picLocks noChangeAspect="1"/>
          </p:cNvPicPr>
          <p:nvPr/>
        </p:nvPicPr>
        <p:blipFill rotWithShape="1">
          <a:blip r:embed="rId2">
            <a:extLst>
              <a:ext uri="{28A0092B-C50C-407E-A947-70E740481C1C}">
                <a14:useLocalDpi xmlns:a14="http://schemas.microsoft.com/office/drawing/2010/main" val="0"/>
              </a:ext>
            </a:extLst>
          </a:blip>
          <a:srcRect l="24880" t="3088" r="37560" b="3088"/>
          <a:stretch/>
        </p:blipFill>
        <p:spPr>
          <a:xfrm>
            <a:off x="7532530" y="-1"/>
            <a:ext cx="1611470" cy="5143501"/>
          </a:xfrm>
          <a:prstGeom prst="rect">
            <a:avLst/>
          </a:prstGeom>
        </p:spPr>
      </p:pic>
      <p:pic>
        <p:nvPicPr>
          <p:cNvPr id="6" name="Picture 5" descr="A picture containing drawing, flower&#10;&#10;Description automatically generated">
            <a:extLst>
              <a:ext uri="{FF2B5EF4-FFF2-40B4-BE49-F238E27FC236}">
                <a16:creationId xmlns:a16="http://schemas.microsoft.com/office/drawing/2014/main" id="{F389C343-C623-427A-9C4A-0B21C051D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9720" y="3857626"/>
            <a:ext cx="1285875" cy="1285875"/>
          </a:xfrm>
          <a:prstGeom prst="rect">
            <a:avLst/>
          </a:prstGeom>
        </p:spPr>
      </p:pic>
      <p:sp>
        <p:nvSpPr>
          <p:cNvPr id="10" name="Rounded Rectangle 9">
            <a:extLst>
              <a:ext uri="{FF2B5EF4-FFF2-40B4-BE49-F238E27FC236}">
                <a16:creationId xmlns:a16="http://schemas.microsoft.com/office/drawing/2014/main" id="{46EC76C8-E99A-7B43-A5F0-0EE5A0EDBE97}"/>
              </a:ext>
            </a:extLst>
          </p:cNvPr>
          <p:cNvSpPr/>
          <p:nvPr/>
        </p:nvSpPr>
        <p:spPr>
          <a:xfrm>
            <a:off x="261748" y="1649594"/>
            <a:ext cx="6310502" cy="840514"/>
          </a:xfrm>
          <a:prstGeom prst="roundRect">
            <a:avLst>
              <a:gd name="adj" fmla="val 0"/>
            </a:avLst>
          </a:prstGeom>
          <a:solidFill>
            <a:srgbClr val="45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050" dirty="0">
                <a:solidFill>
                  <a:prstClr val="white"/>
                </a:solidFill>
                <a:latin typeface="Calibri" panose="020F0502020204030204"/>
              </a:rPr>
              <a:t>As the population of Coeur d’Alene has grown, so have the needs of their school district. Students have been moving in from all over the country requiring the school district to build new schools and expand their existing network. The district went from being a “3 students per device school” in 2014 to a “one student per device school” in 2019.</a:t>
            </a:r>
          </a:p>
        </p:txBody>
      </p:sp>
      <p:sp>
        <p:nvSpPr>
          <p:cNvPr id="13" name="Rounded Rectangle 12">
            <a:extLst>
              <a:ext uri="{FF2B5EF4-FFF2-40B4-BE49-F238E27FC236}">
                <a16:creationId xmlns:a16="http://schemas.microsoft.com/office/drawing/2014/main" id="{8188CB68-33FF-F94A-9E3F-A31888409BF7}"/>
              </a:ext>
            </a:extLst>
          </p:cNvPr>
          <p:cNvSpPr/>
          <p:nvPr/>
        </p:nvSpPr>
        <p:spPr>
          <a:xfrm>
            <a:off x="261748" y="2821282"/>
            <a:ext cx="6469439" cy="840514"/>
          </a:xfrm>
          <a:prstGeom prst="roundRect">
            <a:avLst>
              <a:gd name="adj" fmla="val 0"/>
            </a:avLst>
          </a:prstGeom>
          <a:solidFill>
            <a:srgbClr val="455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050" dirty="0">
                <a:solidFill>
                  <a:prstClr val="white"/>
                </a:solidFill>
                <a:latin typeface="Calibri" panose="020F0502020204030204"/>
              </a:rPr>
              <a:t>Fatbeam increased the Coeur d’Alene School District’s bandwidth by providing them with a Dark Fiber WAN and (2) 10G internet connections. Fatbeam has connected all 24 sites covering 29 square miles. </a:t>
            </a:r>
          </a:p>
        </p:txBody>
      </p:sp>
      <p:sp>
        <p:nvSpPr>
          <p:cNvPr id="19" name="Rounded Rectangle 18">
            <a:extLst>
              <a:ext uri="{FF2B5EF4-FFF2-40B4-BE49-F238E27FC236}">
                <a16:creationId xmlns:a16="http://schemas.microsoft.com/office/drawing/2014/main" id="{CBB7FEE1-F264-644C-A577-9BB914D4F511}"/>
              </a:ext>
            </a:extLst>
          </p:cNvPr>
          <p:cNvSpPr/>
          <p:nvPr/>
        </p:nvSpPr>
        <p:spPr>
          <a:xfrm>
            <a:off x="867567" y="2631619"/>
            <a:ext cx="5257800" cy="277694"/>
          </a:xfrm>
          <a:prstGeom prst="roundRect">
            <a:avLst>
              <a:gd name="adj" fmla="val 0"/>
            </a:avLst>
          </a:prstGeom>
          <a:solidFill>
            <a:srgbClr val="00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050" b="1" dirty="0">
                <a:solidFill>
                  <a:prstClr val="white"/>
                </a:solidFill>
                <a:latin typeface="Calibri" panose="020F0502020204030204"/>
              </a:rPr>
              <a:t>The Solution</a:t>
            </a:r>
          </a:p>
        </p:txBody>
      </p:sp>
      <p:sp>
        <p:nvSpPr>
          <p:cNvPr id="20" name="Rounded Rectangle 19">
            <a:extLst>
              <a:ext uri="{FF2B5EF4-FFF2-40B4-BE49-F238E27FC236}">
                <a16:creationId xmlns:a16="http://schemas.microsoft.com/office/drawing/2014/main" id="{21B2726E-EFEC-2148-A441-04A053274BCE}"/>
              </a:ext>
            </a:extLst>
          </p:cNvPr>
          <p:cNvSpPr/>
          <p:nvPr/>
        </p:nvSpPr>
        <p:spPr>
          <a:xfrm>
            <a:off x="867567" y="1443040"/>
            <a:ext cx="5257800" cy="277694"/>
          </a:xfrm>
          <a:prstGeom prst="roundRect">
            <a:avLst>
              <a:gd name="adj" fmla="val 0"/>
            </a:avLst>
          </a:prstGeom>
          <a:solidFill>
            <a:srgbClr val="00B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050" b="1" dirty="0">
                <a:solidFill>
                  <a:prstClr val="white"/>
                </a:solidFill>
                <a:latin typeface="Calibri" panose="020F0502020204030204"/>
              </a:rPr>
              <a:t>The Challenge</a:t>
            </a:r>
          </a:p>
        </p:txBody>
      </p:sp>
      <p:pic>
        <p:nvPicPr>
          <p:cNvPr id="5" name="Picture 4">
            <a:extLst>
              <a:ext uri="{FF2B5EF4-FFF2-40B4-BE49-F238E27FC236}">
                <a16:creationId xmlns:a16="http://schemas.microsoft.com/office/drawing/2014/main" id="{5A39BF46-2E6B-4A4B-9A9F-8054D32F186A}"/>
              </a:ext>
            </a:extLst>
          </p:cNvPr>
          <p:cNvPicPr>
            <a:picLocks noChangeAspect="1"/>
          </p:cNvPicPr>
          <p:nvPr/>
        </p:nvPicPr>
        <p:blipFill>
          <a:blip r:embed="rId4"/>
          <a:stretch>
            <a:fillRect/>
          </a:stretch>
        </p:blipFill>
        <p:spPr>
          <a:xfrm>
            <a:off x="5408785" y="95134"/>
            <a:ext cx="1266689" cy="1266689"/>
          </a:xfrm>
          <a:prstGeom prst="rect">
            <a:avLst/>
          </a:prstGeom>
        </p:spPr>
      </p:pic>
    </p:spTree>
    <p:extLst>
      <p:ext uri="{BB962C8B-B14F-4D97-AF65-F5344CB8AC3E}">
        <p14:creationId xmlns:p14="http://schemas.microsoft.com/office/powerpoint/2010/main" val="4004931"/>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Raleway Light"/>
        <a:ea typeface="Raleway Light"/>
        <a:cs typeface="Raleway Light"/>
      </a:majorFont>
      <a:minorFont>
        <a:latin typeface="Raleway Light"/>
        <a:ea typeface="Raleway Light"/>
        <a:cs typeface="Raleway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65100" dist="120225" dir="2705541" rotWithShape="0">
              <a:srgbClr val="A6AAA9">
                <a:alpha val="17801"/>
              </a:srgbClr>
            </a:outerShdw>
          </a:effectLst>
        </a:effectStyle>
        <a:effectStyle>
          <a:effectLst>
            <a:outerShdw blurRad="165100" dist="120225" dir="2705541" rotWithShape="0">
              <a:srgbClr val="A6AAA9">
                <a:alpha val="17801"/>
              </a:srgbClr>
            </a:outerShdw>
          </a:effectLst>
        </a:effectStyle>
        <a:effectStyle>
          <a:effectLst>
            <a:outerShdw blurRad="165100" dist="120225" dir="2705541" rotWithShape="0">
              <a:srgbClr val="A6AAA9">
                <a:alpha val="17801"/>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hueOff val="2738966"/>
                <a:satOff val="-43492"/>
                <a:lumOff val="5111"/>
              </a:schemeClr>
            </a:gs>
            <a:gs pos="48738">
              <a:srgbClr val="865BE7"/>
            </a:gs>
            <a:gs pos="100000">
              <a:schemeClr val="accent1">
                <a:hueOff val="267104"/>
                <a:satOff val="2937"/>
                <a:lumOff val="6922"/>
              </a:schemeClr>
            </a:gs>
          </a:gsLst>
          <a:lin ang="6888723" scaled="0"/>
        </a:gradFill>
        <a:ln w="12700" cap="flat">
          <a:noFill/>
          <a:miter lim="400000"/>
        </a:ln>
        <a:effectLst>
          <a:outerShdw blurRad="165100" dist="120225" dir="2705541" rotWithShape="0">
            <a:srgbClr val="A6AAA9">
              <a:alpha val="17801"/>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1F2025"/>
            </a:solidFill>
            <a:effectLst/>
            <a:uFillTx/>
            <a:latin typeface="Raleway"/>
            <a:ea typeface="Raleway"/>
            <a:cs typeface="Raleway"/>
            <a:sym typeface="Ralewa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Raleway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681</Words>
  <Application>Microsoft Office PowerPoint</Application>
  <PresentationFormat>On-screen Show (16:9)</PresentationFormat>
  <Paragraphs>74</Paragraphs>
  <Slides>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Calibri Light</vt:lpstr>
      <vt:lpstr>Raleway</vt:lpstr>
      <vt:lpstr>Roboto</vt:lpstr>
      <vt:lpstr>White</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Cook</dc:creator>
  <cp:lastModifiedBy>Kevin Moss</cp:lastModifiedBy>
  <cp:revision>145</cp:revision>
  <dcterms:created xsi:type="dcterms:W3CDTF">2019-11-04T17:42:16Z</dcterms:created>
  <dcterms:modified xsi:type="dcterms:W3CDTF">2020-04-15T15:22:36Z</dcterms:modified>
</cp:coreProperties>
</file>